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notesMasterIdLst>
    <p:notesMasterId r:id="rId35"/>
  </p:notesMasterIdLst>
  <p:sldIdLst>
    <p:sldId id="318" r:id="rId5"/>
    <p:sldId id="257" r:id="rId6"/>
    <p:sldId id="258" r:id="rId7"/>
    <p:sldId id="261" r:id="rId8"/>
    <p:sldId id="260" r:id="rId9"/>
    <p:sldId id="308" r:id="rId10"/>
    <p:sldId id="262" r:id="rId11"/>
    <p:sldId id="309" r:id="rId12"/>
    <p:sldId id="291" r:id="rId13"/>
    <p:sldId id="292" r:id="rId14"/>
    <p:sldId id="319" r:id="rId15"/>
    <p:sldId id="293" r:id="rId16"/>
    <p:sldId id="294" r:id="rId17"/>
    <p:sldId id="303" r:id="rId18"/>
    <p:sldId id="295" r:id="rId19"/>
    <p:sldId id="296" r:id="rId20"/>
    <p:sldId id="299" r:id="rId21"/>
    <p:sldId id="302" r:id="rId22"/>
    <p:sldId id="304" r:id="rId23"/>
    <p:sldId id="320" r:id="rId24"/>
    <p:sldId id="321" r:id="rId25"/>
    <p:sldId id="305" r:id="rId26"/>
    <p:sldId id="312" r:id="rId27"/>
    <p:sldId id="263" r:id="rId28"/>
    <p:sldId id="306" r:id="rId29"/>
    <p:sldId id="269" r:id="rId30"/>
    <p:sldId id="307" r:id="rId31"/>
    <p:sldId id="314" r:id="rId32"/>
    <p:sldId id="313" r:id="rId33"/>
    <p:sldId id="331" r:id="rId34"/>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wick, Rory" initials="RR" lastIdx="1" clrIdx="0">
    <p:extLst>
      <p:ext uri="{19B8F6BF-5375-455C-9EA6-DF929625EA0E}">
        <p15:presenceInfo xmlns:p15="http://schemas.microsoft.com/office/powerpoint/2012/main" userId="S::Rory.Renwick@fireandemergency.nz::bbc90bb4-13ef-4839-99f4-c9d4f9e25d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9900CC"/>
    <a:srgbClr val="F5F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C64DF9-F51C-412B-A6C0-BD0250E448F3}" v="1" dt="2021-10-05T18:58:47.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80024" autoAdjust="0"/>
  </p:normalViewPr>
  <p:slideViewPr>
    <p:cSldViewPr snapToGrid="0">
      <p:cViewPr varScale="1">
        <p:scale>
          <a:sx n="100" d="100"/>
          <a:sy n="100" d="100"/>
        </p:scale>
        <p:origin x="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310909716985848E-2"/>
          <c:y val="2.1838040835416832E-2"/>
          <c:w val="0.95815116238838394"/>
          <c:h val="0.97816195916458315"/>
        </c:manualLayout>
      </c:layout>
      <c:doughnutChart>
        <c:varyColors val="1"/>
        <c:dLbls>
          <c:showLegendKey val="0"/>
          <c:showVal val="0"/>
          <c:showCatName val="0"/>
          <c:showSerName val="0"/>
          <c:showPercent val="0"/>
          <c:showBubbleSize val="0"/>
          <c:showLeaderLines val="0"/>
        </c:dLbls>
        <c:firstSliceAng val="0"/>
        <c:holeSize val="5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310909716985848E-2"/>
          <c:y val="2.1838040835416832E-2"/>
          <c:w val="0.95815116238838394"/>
          <c:h val="0.97816195916458315"/>
        </c:manualLayout>
      </c:layout>
      <c:doughnutChart>
        <c:varyColors val="1"/>
        <c:dLbls>
          <c:showLegendKey val="0"/>
          <c:showVal val="0"/>
          <c:showCatName val="0"/>
          <c:showSerName val="0"/>
          <c:showPercent val="0"/>
          <c:showBubbleSize val="0"/>
          <c:showLeaderLines val="0"/>
        </c:dLbls>
        <c:firstSliceAng val="0"/>
        <c:holeSize val="5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BE292-6906-451A-B0F8-7E8E6C6604DA}" type="datetimeFigureOut">
              <a:rPr lang="en-NZ" smtClean="0"/>
              <a:t>10/11/2022</a:t>
            </a:fld>
            <a:endParaRPr lang="en-NZ"/>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2E818-76C1-4070-9079-C6BA1DD0A98E}" type="slidenum">
              <a:rPr lang="en-NZ" smtClean="0"/>
              <a:t>‹#›</a:t>
            </a:fld>
            <a:endParaRPr lang="en-NZ"/>
          </a:p>
        </p:txBody>
      </p:sp>
    </p:spTree>
    <p:extLst>
      <p:ext uri="{BB962C8B-B14F-4D97-AF65-F5344CB8AC3E}">
        <p14:creationId xmlns:p14="http://schemas.microsoft.com/office/powerpoint/2010/main" val="1266735881"/>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r>
              <a:rPr lang="en-NZ" dirty="0"/>
              <a:t>Credit to: David Herries and Jamie Cowan and Tim Mitchell for getting FireMapper approved as a FENZ tool</a:t>
            </a:r>
          </a:p>
        </p:txBody>
      </p:sp>
      <p:sp>
        <p:nvSpPr>
          <p:cNvPr id="4" name="Slide Number Placeholder 3"/>
          <p:cNvSpPr>
            <a:spLocks noGrp="1"/>
          </p:cNvSpPr>
          <p:nvPr>
            <p:ph type="sldNum" sz="quarter" idx="10"/>
          </p:nvPr>
        </p:nvSpPr>
        <p:spPr/>
        <p:txBody>
          <a:bodyPr/>
          <a:lstStyle/>
          <a:p>
            <a:fld id="{2BF2E818-76C1-4070-9079-C6BA1DD0A98E}" type="slidenum">
              <a:rPr lang="en-NZ" smtClean="0"/>
              <a:t>1</a:t>
            </a:fld>
            <a:endParaRPr lang="en-NZ"/>
          </a:p>
        </p:txBody>
      </p:sp>
    </p:spTree>
    <p:extLst>
      <p:ext uri="{BB962C8B-B14F-4D97-AF65-F5344CB8AC3E}">
        <p14:creationId xmlns:p14="http://schemas.microsoft.com/office/powerpoint/2010/main" val="1227407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Draw many short lines. </a:t>
            </a:r>
          </a:p>
        </p:txBody>
      </p:sp>
      <p:sp>
        <p:nvSpPr>
          <p:cNvPr id="4" name="Slide Number Placeholder 3"/>
          <p:cNvSpPr>
            <a:spLocks noGrp="1"/>
          </p:cNvSpPr>
          <p:nvPr>
            <p:ph type="sldNum" sz="quarter" idx="5"/>
          </p:nvPr>
        </p:nvSpPr>
        <p:spPr/>
        <p:txBody>
          <a:bodyPr/>
          <a:lstStyle/>
          <a:p>
            <a:fld id="{2BF2E818-76C1-4070-9079-C6BA1DD0A98E}" type="slidenum">
              <a:rPr lang="en-NZ" smtClean="0"/>
              <a:t>19</a:t>
            </a:fld>
            <a:endParaRPr lang="en-NZ"/>
          </a:p>
        </p:txBody>
      </p:sp>
    </p:spTree>
    <p:extLst>
      <p:ext uri="{BB962C8B-B14F-4D97-AF65-F5344CB8AC3E}">
        <p14:creationId xmlns:p14="http://schemas.microsoft.com/office/powerpoint/2010/main" val="4070286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NZ" dirty="0"/>
              <a:t>Switch between going and con</a:t>
            </a:r>
          </a:p>
          <a:p>
            <a:endParaRPr lang="en-NZ" dirty="0"/>
          </a:p>
        </p:txBody>
      </p:sp>
      <p:sp>
        <p:nvSpPr>
          <p:cNvPr id="4" name="Slide Number Placeholder 3"/>
          <p:cNvSpPr>
            <a:spLocks noGrp="1"/>
          </p:cNvSpPr>
          <p:nvPr>
            <p:ph type="sldNum" sz="quarter" idx="5"/>
          </p:nvPr>
        </p:nvSpPr>
        <p:spPr/>
        <p:txBody>
          <a:bodyPr/>
          <a:lstStyle/>
          <a:p>
            <a:fld id="{2BF2E818-76C1-4070-9079-C6BA1DD0A98E}" type="slidenum">
              <a:rPr lang="en-NZ" smtClean="0"/>
              <a:t>20</a:t>
            </a:fld>
            <a:endParaRPr lang="en-NZ"/>
          </a:p>
        </p:txBody>
      </p:sp>
    </p:spTree>
    <p:extLst>
      <p:ext uri="{BB962C8B-B14F-4D97-AF65-F5344CB8AC3E}">
        <p14:creationId xmlns:p14="http://schemas.microsoft.com/office/powerpoint/2010/main" val="3580420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Searching and viewing an area will cache base layer information that has been viewed. </a:t>
            </a:r>
          </a:p>
        </p:txBody>
      </p:sp>
      <p:sp>
        <p:nvSpPr>
          <p:cNvPr id="4" name="Slide Number Placeholder 3"/>
          <p:cNvSpPr>
            <a:spLocks noGrp="1"/>
          </p:cNvSpPr>
          <p:nvPr>
            <p:ph type="sldNum" sz="quarter" idx="5"/>
          </p:nvPr>
        </p:nvSpPr>
        <p:spPr/>
        <p:txBody>
          <a:bodyPr/>
          <a:lstStyle/>
          <a:p>
            <a:fld id="{2BF2E818-76C1-4070-9079-C6BA1DD0A98E}" type="slidenum">
              <a:rPr lang="en-NZ" smtClean="0"/>
              <a:t>21</a:t>
            </a:fld>
            <a:endParaRPr lang="en-NZ"/>
          </a:p>
        </p:txBody>
      </p:sp>
    </p:spTree>
    <p:extLst>
      <p:ext uri="{BB962C8B-B14F-4D97-AF65-F5344CB8AC3E}">
        <p14:creationId xmlns:p14="http://schemas.microsoft.com/office/powerpoint/2010/main" val="2197878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Data File </a:t>
            </a:r>
            <a:r>
              <a:rPr lang="en-NZ" dirty="0" err="1"/>
              <a:t>Managment</a:t>
            </a:r>
            <a:endParaRPr lang="en-NZ" dirty="0"/>
          </a:p>
        </p:txBody>
      </p:sp>
      <p:sp>
        <p:nvSpPr>
          <p:cNvPr id="4" name="Slide Number Placeholder 3"/>
          <p:cNvSpPr>
            <a:spLocks noGrp="1"/>
          </p:cNvSpPr>
          <p:nvPr>
            <p:ph type="sldNum" sz="quarter" idx="5"/>
          </p:nvPr>
        </p:nvSpPr>
        <p:spPr/>
        <p:txBody>
          <a:bodyPr/>
          <a:lstStyle/>
          <a:p>
            <a:fld id="{2BF2E818-76C1-4070-9079-C6BA1DD0A98E}" type="slidenum">
              <a:rPr lang="en-NZ" smtClean="0"/>
              <a:t>22</a:t>
            </a:fld>
            <a:endParaRPr lang="en-NZ"/>
          </a:p>
        </p:txBody>
      </p:sp>
    </p:spTree>
    <p:extLst>
      <p:ext uri="{BB962C8B-B14F-4D97-AF65-F5344CB8AC3E}">
        <p14:creationId xmlns:p14="http://schemas.microsoft.com/office/powerpoint/2010/main" val="3216892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Work in progress</a:t>
            </a:r>
          </a:p>
          <a:p>
            <a:r>
              <a:rPr lang="en-NZ" dirty="0"/>
              <a:t>Allows device to device sharing. </a:t>
            </a:r>
          </a:p>
        </p:txBody>
      </p:sp>
      <p:sp>
        <p:nvSpPr>
          <p:cNvPr id="4" name="Slide Number Placeholder 3"/>
          <p:cNvSpPr>
            <a:spLocks noGrp="1"/>
          </p:cNvSpPr>
          <p:nvPr>
            <p:ph type="sldNum" sz="quarter" idx="5"/>
          </p:nvPr>
        </p:nvSpPr>
        <p:spPr/>
        <p:txBody>
          <a:bodyPr/>
          <a:lstStyle/>
          <a:p>
            <a:fld id="{2BF2E818-76C1-4070-9079-C6BA1DD0A98E}" type="slidenum">
              <a:rPr lang="en-NZ" smtClean="0"/>
              <a:t>23</a:t>
            </a:fld>
            <a:endParaRPr lang="en-NZ"/>
          </a:p>
        </p:txBody>
      </p:sp>
    </p:spTree>
    <p:extLst>
      <p:ext uri="{BB962C8B-B14F-4D97-AF65-F5344CB8AC3E}">
        <p14:creationId xmlns:p14="http://schemas.microsoft.com/office/powerpoint/2010/main" val="4275554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default will be that a map will be shared with the people from the same district as the creator. If it needs to be shared with other people outside the district select the pencil next the relevant map and activate for the relevant districts. </a:t>
            </a:r>
          </a:p>
        </p:txBody>
      </p:sp>
      <p:sp>
        <p:nvSpPr>
          <p:cNvPr id="4" name="Slide Number Placeholder 3"/>
          <p:cNvSpPr>
            <a:spLocks noGrp="1"/>
          </p:cNvSpPr>
          <p:nvPr>
            <p:ph type="sldNum" sz="quarter" idx="5"/>
          </p:nvPr>
        </p:nvSpPr>
        <p:spPr/>
        <p:txBody>
          <a:bodyPr/>
          <a:lstStyle/>
          <a:p>
            <a:fld id="{2BF2E818-76C1-4070-9079-C6BA1DD0A98E}" type="slidenum">
              <a:rPr lang="en-NZ" smtClean="0"/>
              <a:t>25</a:t>
            </a:fld>
            <a:endParaRPr lang="en-NZ"/>
          </a:p>
        </p:txBody>
      </p:sp>
    </p:spTree>
    <p:extLst>
      <p:ext uri="{BB962C8B-B14F-4D97-AF65-F5344CB8AC3E}">
        <p14:creationId xmlns:p14="http://schemas.microsoft.com/office/powerpoint/2010/main" val="1969698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Activities: </a:t>
            </a:r>
          </a:p>
          <a:p>
            <a:pPr marL="171450" indent="-171450">
              <a:buFontTx/>
              <a:buChar char="-"/>
            </a:pPr>
            <a:r>
              <a:rPr lang="en-NZ" dirty="0"/>
              <a:t>Turning off features to remove clutter</a:t>
            </a:r>
          </a:p>
          <a:p>
            <a:pPr marL="171450" indent="-171450">
              <a:buFontTx/>
              <a:buChar char="-"/>
            </a:pPr>
            <a:r>
              <a:rPr lang="en-NZ" dirty="0"/>
              <a:t>Export a PDF and edit titles etc – note that features turned off will not be showing. </a:t>
            </a:r>
          </a:p>
        </p:txBody>
      </p:sp>
      <p:sp>
        <p:nvSpPr>
          <p:cNvPr id="4" name="Slide Number Placeholder 3"/>
          <p:cNvSpPr>
            <a:spLocks noGrp="1"/>
          </p:cNvSpPr>
          <p:nvPr>
            <p:ph type="sldNum" sz="quarter" idx="5"/>
          </p:nvPr>
        </p:nvSpPr>
        <p:spPr/>
        <p:txBody>
          <a:bodyPr/>
          <a:lstStyle/>
          <a:p>
            <a:fld id="{2BF2E818-76C1-4070-9079-C6BA1DD0A98E}" type="slidenum">
              <a:rPr lang="en-NZ" smtClean="0"/>
              <a:t>26</a:t>
            </a:fld>
            <a:endParaRPr lang="en-NZ"/>
          </a:p>
        </p:txBody>
      </p:sp>
    </p:spTree>
    <p:extLst>
      <p:ext uri="{BB962C8B-B14F-4D97-AF65-F5344CB8AC3E}">
        <p14:creationId xmlns:p14="http://schemas.microsoft.com/office/powerpoint/2010/main" val="4261079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Custom maps can be useful when a printed map is required or it could be used to share information with the public. </a:t>
            </a:r>
          </a:p>
        </p:txBody>
      </p:sp>
      <p:sp>
        <p:nvSpPr>
          <p:cNvPr id="4" name="Slide Number Placeholder 3"/>
          <p:cNvSpPr>
            <a:spLocks noGrp="1"/>
          </p:cNvSpPr>
          <p:nvPr>
            <p:ph type="sldNum" sz="quarter" idx="5"/>
          </p:nvPr>
        </p:nvSpPr>
        <p:spPr/>
        <p:txBody>
          <a:bodyPr/>
          <a:lstStyle/>
          <a:p>
            <a:fld id="{2BF2E818-76C1-4070-9079-C6BA1DD0A98E}" type="slidenum">
              <a:rPr lang="en-NZ" smtClean="0"/>
              <a:t>27</a:t>
            </a:fld>
            <a:endParaRPr lang="en-NZ"/>
          </a:p>
        </p:txBody>
      </p:sp>
    </p:spTree>
    <p:extLst>
      <p:ext uri="{BB962C8B-B14F-4D97-AF65-F5344CB8AC3E}">
        <p14:creationId xmlns:p14="http://schemas.microsoft.com/office/powerpoint/2010/main" val="4218326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Warning Allow Map Editing functionality is currently limited and ICT have instructed that this should only be used in exceptional circumstance.</a:t>
            </a:r>
          </a:p>
          <a:p>
            <a:endParaRPr lang="en-NZ" dirty="0"/>
          </a:p>
          <a:p>
            <a:r>
              <a:rPr lang="en-NZ" dirty="0"/>
              <a:t>Caution about access to: Photo data and user data. </a:t>
            </a:r>
          </a:p>
        </p:txBody>
      </p:sp>
      <p:sp>
        <p:nvSpPr>
          <p:cNvPr id="4" name="Slide Number Placeholder 3"/>
          <p:cNvSpPr>
            <a:spLocks noGrp="1"/>
          </p:cNvSpPr>
          <p:nvPr>
            <p:ph type="sldNum" sz="quarter" idx="5"/>
          </p:nvPr>
        </p:nvSpPr>
        <p:spPr/>
        <p:txBody>
          <a:bodyPr/>
          <a:lstStyle/>
          <a:p>
            <a:fld id="{2BF2E818-76C1-4070-9079-C6BA1DD0A98E}" type="slidenum">
              <a:rPr lang="en-NZ" smtClean="0"/>
              <a:t>28</a:t>
            </a:fld>
            <a:endParaRPr lang="en-NZ"/>
          </a:p>
        </p:txBody>
      </p:sp>
    </p:spTree>
    <p:extLst>
      <p:ext uri="{BB962C8B-B14F-4D97-AF65-F5344CB8AC3E}">
        <p14:creationId xmlns:p14="http://schemas.microsoft.com/office/powerpoint/2010/main" val="3675835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Request was to allow all Execs to be able to issue temporary licences. </a:t>
            </a:r>
          </a:p>
          <a:p>
            <a:r>
              <a:rPr lang="en-NZ" dirty="0"/>
              <a:t>Should be read “only option”. </a:t>
            </a:r>
          </a:p>
        </p:txBody>
      </p:sp>
      <p:sp>
        <p:nvSpPr>
          <p:cNvPr id="4" name="Slide Number Placeholder 3"/>
          <p:cNvSpPr>
            <a:spLocks noGrp="1"/>
          </p:cNvSpPr>
          <p:nvPr>
            <p:ph type="sldNum" sz="quarter" idx="5"/>
          </p:nvPr>
        </p:nvSpPr>
        <p:spPr/>
        <p:txBody>
          <a:bodyPr/>
          <a:lstStyle/>
          <a:p>
            <a:fld id="{2BF2E818-76C1-4070-9079-C6BA1DD0A98E}" type="slidenum">
              <a:rPr lang="en-NZ" smtClean="0"/>
              <a:t>29</a:t>
            </a:fld>
            <a:endParaRPr lang="en-NZ"/>
          </a:p>
        </p:txBody>
      </p:sp>
    </p:spTree>
    <p:extLst>
      <p:ext uri="{BB962C8B-B14F-4D97-AF65-F5344CB8AC3E}">
        <p14:creationId xmlns:p14="http://schemas.microsoft.com/office/powerpoint/2010/main" val="392020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Apologies for death by screen shots. </a:t>
            </a:r>
          </a:p>
          <a:p>
            <a:endParaRPr lang="en-NZ" dirty="0"/>
          </a:p>
          <a:p>
            <a:r>
              <a:rPr lang="en-NZ" dirty="0"/>
              <a:t>Jokes </a:t>
            </a:r>
          </a:p>
          <a:p>
            <a:endParaRPr lang="en-NZ" dirty="0"/>
          </a:p>
          <a:p>
            <a:r>
              <a:rPr lang="en-NZ" dirty="0"/>
              <a:t>Most of this is easy but we need it to be familiar to be able to be used under pressure. </a:t>
            </a:r>
          </a:p>
          <a:p>
            <a:endParaRPr lang="en-NZ" dirty="0"/>
          </a:p>
          <a:p>
            <a:r>
              <a:rPr lang="en-NZ" dirty="0"/>
              <a:t>Presentation is a work in progress. </a:t>
            </a:r>
          </a:p>
        </p:txBody>
      </p:sp>
      <p:sp>
        <p:nvSpPr>
          <p:cNvPr id="4" name="Slide Number Placeholder 3"/>
          <p:cNvSpPr>
            <a:spLocks noGrp="1"/>
          </p:cNvSpPr>
          <p:nvPr>
            <p:ph type="sldNum" sz="quarter" idx="5"/>
          </p:nvPr>
        </p:nvSpPr>
        <p:spPr/>
        <p:txBody>
          <a:bodyPr/>
          <a:lstStyle/>
          <a:p>
            <a:fld id="{2BF2E818-76C1-4070-9079-C6BA1DD0A98E}" type="slidenum">
              <a:rPr lang="en-NZ" smtClean="0"/>
              <a:t>2</a:t>
            </a:fld>
            <a:endParaRPr lang="en-NZ"/>
          </a:p>
        </p:txBody>
      </p:sp>
    </p:spTree>
    <p:extLst>
      <p:ext uri="{BB962C8B-B14F-4D97-AF65-F5344CB8AC3E}">
        <p14:creationId xmlns:p14="http://schemas.microsoft.com/office/powerpoint/2010/main" val="558366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BF2E818-76C1-4070-9079-C6BA1DD0A98E}" type="slidenum">
              <a:rPr lang="en-NZ" smtClean="0"/>
              <a:t>30</a:t>
            </a:fld>
            <a:endParaRPr lang="en-NZ"/>
          </a:p>
        </p:txBody>
      </p:sp>
    </p:spTree>
    <p:extLst>
      <p:ext uri="{BB962C8B-B14F-4D97-AF65-F5344CB8AC3E}">
        <p14:creationId xmlns:p14="http://schemas.microsoft.com/office/powerpoint/2010/main" val="184232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is emphasised so people understand why we are not using other systems such as Survey 123 and ARC like USAR do?”</a:t>
            </a:r>
          </a:p>
        </p:txBody>
      </p:sp>
      <p:sp>
        <p:nvSpPr>
          <p:cNvPr id="4" name="Slide Number Placeholder 3"/>
          <p:cNvSpPr>
            <a:spLocks noGrp="1"/>
          </p:cNvSpPr>
          <p:nvPr>
            <p:ph type="sldNum" sz="quarter" idx="5"/>
          </p:nvPr>
        </p:nvSpPr>
        <p:spPr/>
        <p:txBody>
          <a:bodyPr/>
          <a:lstStyle/>
          <a:p>
            <a:fld id="{2BF2E818-76C1-4070-9079-C6BA1DD0A98E}" type="slidenum">
              <a:rPr lang="en-NZ" smtClean="0"/>
              <a:t>3</a:t>
            </a:fld>
            <a:endParaRPr lang="en-NZ"/>
          </a:p>
        </p:txBody>
      </p:sp>
    </p:spTree>
    <p:extLst>
      <p:ext uri="{BB962C8B-B14F-4D97-AF65-F5344CB8AC3E}">
        <p14:creationId xmlns:p14="http://schemas.microsoft.com/office/powerpoint/2010/main" val="110226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dirty="0"/>
              <a:t>Need to know the other “administrators” in your region in case your person is away. </a:t>
            </a:r>
          </a:p>
          <a:p>
            <a:r>
              <a:rPr lang="en-NZ" sz="1800" dirty="0"/>
              <a:t>Why have we not given access to the masses. </a:t>
            </a:r>
          </a:p>
        </p:txBody>
      </p:sp>
      <p:sp>
        <p:nvSpPr>
          <p:cNvPr id="4" name="Slide Number Placeholder 3"/>
          <p:cNvSpPr>
            <a:spLocks noGrp="1"/>
          </p:cNvSpPr>
          <p:nvPr>
            <p:ph type="sldNum" sz="quarter" idx="5"/>
          </p:nvPr>
        </p:nvSpPr>
        <p:spPr/>
        <p:txBody>
          <a:bodyPr/>
          <a:lstStyle/>
          <a:p>
            <a:fld id="{2BF2E818-76C1-4070-9079-C6BA1DD0A98E}" type="slidenum">
              <a:rPr lang="en-NZ" smtClean="0"/>
              <a:t>4</a:t>
            </a:fld>
            <a:endParaRPr lang="en-NZ"/>
          </a:p>
        </p:txBody>
      </p:sp>
    </p:spTree>
    <p:extLst>
      <p:ext uri="{BB962C8B-B14F-4D97-AF65-F5344CB8AC3E}">
        <p14:creationId xmlns:p14="http://schemas.microsoft.com/office/powerpoint/2010/main" val="75795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Integration will not be available initially. </a:t>
            </a:r>
          </a:p>
          <a:p>
            <a:endParaRPr lang="en-NZ" dirty="0"/>
          </a:p>
          <a:p>
            <a:r>
              <a:rPr lang="en-NZ" dirty="0"/>
              <a:t>Integration will need to be carefully planned so we do not clutter the maps. </a:t>
            </a:r>
          </a:p>
        </p:txBody>
      </p:sp>
      <p:sp>
        <p:nvSpPr>
          <p:cNvPr id="4" name="Slide Number Placeholder 3"/>
          <p:cNvSpPr>
            <a:spLocks noGrp="1"/>
          </p:cNvSpPr>
          <p:nvPr>
            <p:ph type="sldNum" sz="quarter" idx="5"/>
          </p:nvPr>
        </p:nvSpPr>
        <p:spPr/>
        <p:txBody>
          <a:bodyPr/>
          <a:lstStyle/>
          <a:p>
            <a:fld id="{2BF2E818-76C1-4070-9079-C6BA1DD0A98E}" type="slidenum">
              <a:rPr lang="en-NZ" smtClean="0"/>
              <a:t>5</a:t>
            </a:fld>
            <a:endParaRPr lang="en-NZ"/>
          </a:p>
        </p:txBody>
      </p:sp>
    </p:spTree>
    <p:extLst>
      <p:ext uri="{BB962C8B-B14F-4D97-AF65-F5344CB8AC3E}">
        <p14:creationId xmlns:p14="http://schemas.microsoft.com/office/powerpoint/2010/main" val="136865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Raise your hand if you know everything on a page. </a:t>
            </a:r>
          </a:p>
          <a:p>
            <a:r>
              <a:rPr lang="en-NZ" dirty="0"/>
              <a:t>Use the comments section if you have questions or comments. </a:t>
            </a:r>
          </a:p>
        </p:txBody>
      </p:sp>
      <p:sp>
        <p:nvSpPr>
          <p:cNvPr id="4" name="Slide Number Placeholder 3"/>
          <p:cNvSpPr>
            <a:spLocks noGrp="1"/>
          </p:cNvSpPr>
          <p:nvPr>
            <p:ph type="sldNum" sz="quarter" idx="5"/>
          </p:nvPr>
        </p:nvSpPr>
        <p:spPr/>
        <p:txBody>
          <a:bodyPr/>
          <a:lstStyle/>
          <a:p>
            <a:fld id="{2BF2E818-76C1-4070-9079-C6BA1DD0A98E}" type="slidenum">
              <a:rPr lang="en-NZ" smtClean="0"/>
              <a:t>7</a:t>
            </a:fld>
            <a:endParaRPr lang="en-NZ"/>
          </a:p>
        </p:txBody>
      </p:sp>
    </p:spTree>
    <p:extLst>
      <p:ext uri="{BB962C8B-B14F-4D97-AF65-F5344CB8AC3E}">
        <p14:creationId xmlns:p14="http://schemas.microsoft.com/office/powerpoint/2010/main" val="774459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WARNING DO NOT RELY ON SHARING. Helpful Not dependable feature. It is not an EPIRB</a:t>
            </a:r>
          </a:p>
        </p:txBody>
      </p:sp>
      <p:sp>
        <p:nvSpPr>
          <p:cNvPr id="4" name="Slide Number Placeholder 3"/>
          <p:cNvSpPr>
            <a:spLocks noGrp="1"/>
          </p:cNvSpPr>
          <p:nvPr>
            <p:ph type="sldNum" sz="quarter" idx="5"/>
          </p:nvPr>
        </p:nvSpPr>
        <p:spPr/>
        <p:txBody>
          <a:bodyPr/>
          <a:lstStyle/>
          <a:p>
            <a:fld id="{2BF2E818-76C1-4070-9079-C6BA1DD0A98E}" type="slidenum">
              <a:rPr lang="en-NZ" smtClean="0"/>
              <a:t>10</a:t>
            </a:fld>
            <a:endParaRPr lang="en-NZ"/>
          </a:p>
        </p:txBody>
      </p:sp>
    </p:spTree>
    <p:extLst>
      <p:ext uri="{BB962C8B-B14F-4D97-AF65-F5344CB8AC3E}">
        <p14:creationId xmlns:p14="http://schemas.microsoft.com/office/powerpoint/2010/main" val="4035526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WARNING DO NOT RELY ON SHARING. Helpful Not dependable feature. It is not an EPIRB</a:t>
            </a:r>
          </a:p>
        </p:txBody>
      </p:sp>
      <p:sp>
        <p:nvSpPr>
          <p:cNvPr id="4" name="Slide Number Placeholder 3"/>
          <p:cNvSpPr>
            <a:spLocks noGrp="1"/>
          </p:cNvSpPr>
          <p:nvPr>
            <p:ph type="sldNum" sz="quarter" idx="5"/>
          </p:nvPr>
        </p:nvSpPr>
        <p:spPr/>
        <p:txBody>
          <a:bodyPr/>
          <a:lstStyle/>
          <a:p>
            <a:fld id="{2BF2E818-76C1-4070-9079-C6BA1DD0A98E}" type="slidenum">
              <a:rPr lang="en-NZ" smtClean="0"/>
              <a:t>11</a:t>
            </a:fld>
            <a:endParaRPr lang="en-NZ"/>
          </a:p>
        </p:txBody>
      </p:sp>
    </p:spTree>
    <p:extLst>
      <p:ext uri="{BB962C8B-B14F-4D97-AF65-F5344CB8AC3E}">
        <p14:creationId xmlns:p14="http://schemas.microsoft.com/office/powerpoint/2010/main" val="4035526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Change Symbol type</a:t>
            </a:r>
          </a:p>
        </p:txBody>
      </p:sp>
      <p:sp>
        <p:nvSpPr>
          <p:cNvPr id="4" name="Slide Number Placeholder 3"/>
          <p:cNvSpPr>
            <a:spLocks noGrp="1"/>
          </p:cNvSpPr>
          <p:nvPr>
            <p:ph type="sldNum" sz="quarter" idx="5"/>
          </p:nvPr>
        </p:nvSpPr>
        <p:spPr/>
        <p:txBody>
          <a:bodyPr/>
          <a:lstStyle/>
          <a:p>
            <a:fld id="{2BF2E818-76C1-4070-9079-C6BA1DD0A98E}" type="slidenum">
              <a:rPr lang="en-NZ" smtClean="0"/>
              <a:t>17</a:t>
            </a:fld>
            <a:endParaRPr lang="en-NZ"/>
          </a:p>
        </p:txBody>
      </p:sp>
    </p:spTree>
    <p:extLst>
      <p:ext uri="{BB962C8B-B14F-4D97-AF65-F5344CB8AC3E}">
        <p14:creationId xmlns:p14="http://schemas.microsoft.com/office/powerpoint/2010/main" val="4158630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95760"/>
            <a:ext cx="1695158" cy="854235"/>
          </a:xfrm>
          <a:prstGeom prst="rect">
            <a:avLst/>
          </a:prstGeom>
        </p:spPr>
      </p:pic>
      <p:sp>
        <p:nvSpPr>
          <p:cNvPr id="2" name="Title 1"/>
          <p:cNvSpPr>
            <a:spLocks noGrp="1"/>
          </p:cNvSpPr>
          <p:nvPr>
            <p:ph type="ctrTitle"/>
          </p:nvPr>
        </p:nvSpPr>
        <p:spPr>
          <a:xfrm>
            <a:off x="1695157" y="507333"/>
            <a:ext cx="6386703" cy="498857"/>
          </a:xfrm>
        </p:spPr>
        <p:txBody>
          <a:bodyPr anchor="b">
            <a:normAutofit/>
          </a:bodyPr>
          <a:lstStyle>
            <a:lvl1pPr algn="l">
              <a:defRPr sz="2000" b="1" cap="all" baseline="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702190" y="936462"/>
            <a:ext cx="6358128" cy="270522"/>
          </a:xfrm>
        </p:spPr>
        <p:txBody>
          <a:bodyPr>
            <a:normAutofit/>
          </a:bodyPr>
          <a:lstStyle>
            <a:lvl1pPr marL="0" indent="0" algn="l">
              <a:buNone/>
              <a:defRPr sz="12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65649" y="4871331"/>
            <a:ext cx="2057400" cy="276933"/>
          </a:xfrm>
        </p:spPr>
        <p:txBody>
          <a:bodyPr/>
          <a:lstStyle>
            <a:lvl1pPr algn="l">
              <a:defRPr b="1">
                <a:solidFill>
                  <a:schemeClr val="accent1"/>
                </a:solidFill>
              </a:defRPr>
            </a:lvl1pPr>
          </a:lstStyle>
          <a:p>
            <a:fld id="{0EE62241-ACF6-4170-A27D-6477E8E92F89}" type="slidenum">
              <a:rPr lang="en-NZ" smtClean="0"/>
              <a:pPr/>
              <a:t>‹#›</a:t>
            </a:fld>
            <a:endParaRPr lang="en-NZ" dirty="0"/>
          </a:p>
        </p:txBody>
      </p:sp>
      <p:sp>
        <p:nvSpPr>
          <p:cNvPr id="11" name="Picture Placeholder 10"/>
          <p:cNvSpPr>
            <a:spLocks noGrp="1"/>
          </p:cNvSpPr>
          <p:nvPr>
            <p:ph type="pic" sz="quarter" idx="13"/>
          </p:nvPr>
        </p:nvSpPr>
        <p:spPr>
          <a:xfrm>
            <a:off x="949569" y="1220703"/>
            <a:ext cx="8194432" cy="3650065"/>
          </a:xfrm>
          <a:custGeom>
            <a:avLst/>
            <a:gdLst>
              <a:gd name="connsiteX0" fmla="*/ 0 w 7858125"/>
              <a:gd name="connsiteY0" fmla="*/ 0 h 5013325"/>
              <a:gd name="connsiteX1" fmla="*/ 7858125 w 7858125"/>
              <a:gd name="connsiteY1" fmla="*/ 0 h 5013325"/>
              <a:gd name="connsiteX2" fmla="*/ 7858125 w 7858125"/>
              <a:gd name="connsiteY2" fmla="*/ 5013325 h 5013325"/>
              <a:gd name="connsiteX3" fmla="*/ 0 w 7858125"/>
              <a:gd name="connsiteY3" fmla="*/ 5013325 h 5013325"/>
              <a:gd name="connsiteX4" fmla="*/ 0 w 7858125"/>
              <a:gd name="connsiteY4" fmla="*/ 0 h 5013325"/>
              <a:gd name="connsiteX0" fmla="*/ 895350 w 7858125"/>
              <a:gd name="connsiteY0" fmla="*/ 0 h 5013325"/>
              <a:gd name="connsiteX1" fmla="*/ 7858125 w 7858125"/>
              <a:gd name="connsiteY1" fmla="*/ 0 h 5013325"/>
              <a:gd name="connsiteX2" fmla="*/ 7858125 w 7858125"/>
              <a:gd name="connsiteY2" fmla="*/ 5013325 h 5013325"/>
              <a:gd name="connsiteX3" fmla="*/ 0 w 7858125"/>
              <a:gd name="connsiteY3" fmla="*/ 5013325 h 5013325"/>
              <a:gd name="connsiteX4" fmla="*/ 895350 w 7858125"/>
              <a:gd name="connsiteY4" fmla="*/ 0 h 5013325"/>
              <a:gd name="connsiteX0" fmla="*/ 883443 w 7846218"/>
              <a:gd name="connsiteY0" fmla="*/ 0 h 5013325"/>
              <a:gd name="connsiteX1" fmla="*/ 7846218 w 7846218"/>
              <a:gd name="connsiteY1" fmla="*/ 0 h 5013325"/>
              <a:gd name="connsiteX2" fmla="*/ 7846218 w 7846218"/>
              <a:gd name="connsiteY2" fmla="*/ 5013325 h 5013325"/>
              <a:gd name="connsiteX3" fmla="*/ 0 w 7846218"/>
              <a:gd name="connsiteY3" fmla="*/ 5013325 h 5013325"/>
              <a:gd name="connsiteX4" fmla="*/ 883443 w 7846218"/>
              <a:gd name="connsiteY4" fmla="*/ 0 h 5013325"/>
              <a:gd name="connsiteX0" fmla="*/ 613484 w 7846218"/>
              <a:gd name="connsiteY0" fmla="*/ 0 h 5013325"/>
              <a:gd name="connsiteX1" fmla="*/ 7846218 w 7846218"/>
              <a:gd name="connsiteY1" fmla="*/ 0 h 5013325"/>
              <a:gd name="connsiteX2" fmla="*/ 7846218 w 7846218"/>
              <a:gd name="connsiteY2" fmla="*/ 5013325 h 5013325"/>
              <a:gd name="connsiteX3" fmla="*/ 0 w 7846218"/>
              <a:gd name="connsiteY3" fmla="*/ 5013325 h 5013325"/>
              <a:gd name="connsiteX4" fmla="*/ 613484 w 7846218"/>
              <a:gd name="connsiteY4" fmla="*/ 0 h 5013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6218" h="5013325">
                <a:moveTo>
                  <a:pt x="613484" y="0"/>
                </a:moveTo>
                <a:lnTo>
                  <a:pt x="7846218" y="0"/>
                </a:lnTo>
                <a:lnTo>
                  <a:pt x="7846218" y="5013325"/>
                </a:lnTo>
                <a:lnTo>
                  <a:pt x="0" y="5013325"/>
                </a:lnTo>
                <a:lnTo>
                  <a:pt x="613484" y="0"/>
                </a:lnTo>
                <a:close/>
              </a:path>
            </a:pathLst>
          </a:custGeom>
        </p:spPr>
        <p:txBody>
          <a:bodyPr/>
          <a:lstStyle/>
          <a:p>
            <a:endParaRPr lang="en-NZ"/>
          </a:p>
        </p:txBody>
      </p:sp>
    </p:spTree>
    <p:extLst>
      <p:ext uri="{BB962C8B-B14F-4D97-AF65-F5344CB8AC3E}">
        <p14:creationId xmlns:p14="http://schemas.microsoft.com/office/powerpoint/2010/main" val="2169367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White Tex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95760"/>
            <a:ext cx="1695158" cy="854235"/>
          </a:xfrm>
          <a:prstGeom prst="rect">
            <a:avLst/>
          </a:prstGeom>
        </p:spPr>
      </p:pic>
      <p:sp>
        <p:nvSpPr>
          <p:cNvPr id="8" name="Slide Number Placeholder 5"/>
          <p:cNvSpPr>
            <a:spLocks noGrp="1"/>
          </p:cNvSpPr>
          <p:nvPr>
            <p:ph type="sldNum" sz="quarter" idx="12"/>
          </p:nvPr>
        </p:nvSpPr>
        <p:spPr>
          <a:xfrm>
            <a:off x="65649" y="4871331"/>
            <a:ext cx="2057400" cy="276933"/>
          </a:xfrm>
        </p:spPr>
        <p:txBody>
          <a:bodyPr/>
          <a:lstStyle>
            <a:lvl1pPr algn="l">
              <a:defRPr b="1">
                <a:solidFill>
                  <a:schemeClr val="accent1"/>
                </a:solidFill>
              </a:defRPr>
            </a:lvl1pPr>
          </a:lstStyle>
          <a:p>
            <a:fld id="{0EE62241-ACF6-4170-A27D-6477E8E92F89}" type="slidenum">
              <a:rPr lang="en-NZ" smtClean="0"/>
              <a:pPr/>
              <a:t>‹#›</a:t>
            </a:fld>
            <a:endParaRPr lang="en-NZ" dirty="0"/>
          </a:p>
        </p:txBody>
      </p:sp>
      <p:sp>
        <p:nvSpPr>
          <p:cNvPr id="9" name="Picture Placeholder 10"/>
          <p:cNvSpPr>
            <a:spLocks noGrp="1"/>
          </p:cNvSpPr>
          <p:nvPr>
            <p:ph type="pic" sz="quarter" idx="13"/>
          </p:nvPr>
        </p:nvSpPr>
        <p:spPr>
          <a:xfrm>
            <a:off x="949569" y="1220703"/>
            <a:ext cx="8194432" cy="3650065"/>
          </a:xfrm>
          <a:custGeom>
            <a:avLst/>
            <a:gdLst>
              <a:gd name="connsiteX0" fmla="*/ 0 w 7858125"/>
              <a:gd name="connsiteY0" fmla="*/ 0 h 5013325"/>
              <a:gd name="connsiteX1" fmla="*/ 7858125 w 7858125"/>
              <a:gd name="connsiteY1" fmla="*/ 0 h 5013325"/>
              <a:gd name="connsiteX2" fmla="*/ 7858125 w 7858125"/>
              <a:gd name="connsiteY2" fmla="*/ 5013325 h 5013325"/>
              <a:gd name="connsiteX3" fmla="*/ 0 w 7858125"/>
              <a:gd name="connsiteY3" fmla="*/ 5013325 h 5013325"/>
              <a:gd name="connsiteX4" fmla="*/ 0 w 7858125"/>
              <a:gd name="connsiteY4" fmla="*/ 0 h 5013325"/>
              <a:gd name="connsiteX0" fmla="*/ 895350 w 7858125"/>
              <a:gd name="connsiteY0" fmla="*/ 0 h 5013325"/>
              <a:gd name="connsiteX1" fmla="*/ 7858125 w 7858125"/>
              <a:gd name="connsiteY1" fmla="*/ 0 h 5013325"/>
              <a:gd name="connsiteX2" fmla="*/ 7858125 w 7858125"/>
              <a:gd name="connsiteY2" fmla="*/ 5013325 h 5013325"/>
              <a:gd name="connsiteX3" fmla="*/ 0 w 7858125"/>
              <a:gd name="connsiteY3" fmla="*/ 5013325 h 5013325"/>
              <a:gd name="connsiteX4" fmla="*/ 895350 w 7858125"/>
              <a:gd name="connsiteY4" fmla="*/ 0 h 5013325"/>
              <a:gd name="connsiteX0" fmla="*/ 883443 w 7846218"/>
              <a:gd name="connsiteY0" fmla="*/ 0 h 5013325"/>
              <a:gd name="connsiteX1" fmla="*/ 7846218 w 7846218"/>
              <a:gd name="connsiteY1" fmla="*/ 0 h 5013325"/>
              <a:gd name="connsiteX2" fmla="*/ 7846218 w 7846218"/>
              <a:gd name="connsiteY2" fmla="*/ 5013325 h 5013325"/>
              <a:gd name="connsiteX3" fmla="*/ 0 w 7846218"/>
              <a:gd name="connsiteY3" fmla="*/ 5013325 h 5013325"/>
              <a:gd name="connsiteX4" fmla="*/ 883443 w 7846218"/>
              <a:gd name="connsiteY4" fmla="*/ 0 h 5013325"/>
              <a:gd name="connsiteX0" fmla="*/ 613484 w 7846218"/>
              <a:gd name="connsiteY0" fmla="*/ 0 h 5013325"/>
              <a:gd name="connsiteX1" fmla="*/ 7846218 w 7846218"/>
              <a:gd name="connsiteY1" fmla="*/ 0 h 5013325"/>
              <a:gd name="connsiteX2" fmla="*/ 7846218 w 7846218"/>
              <a:gd name="connsiteY2" fmla="*/ 5013325 h 5013325"/>
              <a:gd name="connsiteX3" fmla="*/ 0 w 7846218"/>
              <a:gd name="connsiteY3" fmla="*/ 5013325 h 5013325"/>
              <a:gd name="connsiteX4" fmla="*/ 613484 w 7846218"/>
              <a:gd name="connsiteY4" fmla="*/ 0 h 5013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6218" h="5013325">
                <a:moveTo>
                  <a:pt x="613484" y="0"/>
                </a:moveTo>
                <a:lnTo>
                  <a:pt x="7846218" y="0"/>
                </a:lnTo>
                <a:lnTo>
                  <a:pt x="7846218" y="5013325"/>
                </a:lnTo>
                <a:lnTo>
                  <a:pt x="0" y="5013325"/>
                </a:lnTo>
                <a:lnTo>
                  <a:pt x="613484" y="0"/>
                </a:lnTo>
                <a:close/>
              </a:path>
            </a:pathLst>
          </a:custGeom>
        </p:spPr>
        <p:txBody>
          <a:bodyPr/>
          <a:lstStyle/>
          <a:p>
            <a:endParaRPr lang="en-NZ"/>
          </a:p>
        </p:txBody>
      </p:sp>
      <p:sp>
        <p:nvSpPr>
          <p:cNvPr id="2" name="Title 1"/>
          <p:cNvSpPr>
            <a:spLocks noGrp="1"/>
          </p:cNvSpPr>
          <p:nvPr>
            <p:ph type="ctrTitle"/>
          </p:nvPr>
        </p:nvSpPr>
        <p:spPr>
          <a:xfrm>
            <a:off x="1714207" y="1188228"/>
            <a:ext cx="6386703" cy="498857"/>
          </a:xfrm>
        </p:spPr>
        <p:txBody>
          <a:bodyPr anchor="b">
            <a:normAutofit/>
          </a:bodyPr>
          <a:lstStyle>
            <a:lvl1pPr algn="l">
              <a:defRPr sz="2000" b="1"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714207" y="1631729"/>
            <a:ext cx="6358128" cy="270522"/>
          </a:xfrm>
        </p:spPr>
        <p:txBody>
          <a:bodyPr>
            <a:normAutofit/>
          </a:bodyPr>
          <a:lstStyle>
            <a:lvl1pPr marL="0" indent="0" algn="l">
              <a:buNone/>
              <a:defRPr sz="1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8309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Blue Tex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95760"/>
            <a:ext cx="1695158" cy="854235"/>
          </a:xfrm>
          <a:prstGeom prst="rect">
            <a:avLst/>
          </a:prstGeom>
        </p:spPr>
      </p:pic>
      <p:sp>
        <p:nvSpPr>
          <p:cNvPr id="7" name="Slide Number Placeholder 5"/>
          <p:cNvSpPr>
            <a:spLocks noGrp="1"/>
          </p:cNvSpPr>
          <p:nvPr>
            <p:ph type="sldNum" sz="quarter" idx="12"/>
          </p:nvPr>
        </p:nvSpPr>
        <p:spPr>
          <a:xfrm>
            <a:off x="65649" y="4871331"/>
            <a:ext cx="2057400" cy="276933"/>
          </a:xfrm>
        </p:spPr>
        <p:txBody>
          <a:bodyPr/>
          <a:lstStyle>
            <a:lvl1pPr algn="l">
              <a:defRPr b="1">
                <a:solidFill>
                  <a:schemeClr val="accent1"/>
                </a:solidFill>
              </a:defRPr>
            </a:lvl1pPr>
          </a:lstStyle>
          <a:p>
            <a:fld id="{0EE62241-ACF6-4170-A27D-6477E8E92F89}" type="slidenum">
              <a:rPr lang="en-NZ" smtClean="0"/>
              <a:pPr/>
              <a:t>‹#›</a:t>
            </a:fld>
            <a:endParaRPr lang="en-NZ" dirty="0"/>
          </a:p>
        </p:txBody>
      </p:sp>
      <p:sp>
        <p:nvSpPr>
          <p:cNvPr id="8" name="Picture Placeholder 10"/>
          <p:cNvSpPr>
            <a:spLocks noGrp="1"/>
          </p:cNvSpPr>
          <p:nvPr>
            <p:ph type="pic" sz="quarter" idx="13"/>
          </p:nvPr>
        </p:nvSpPr>
        <p:spPr>
          <a:xfrm>
            <a:off x="949569" y="1220703"/>
            <a:ext cx="8194432" cy="3650065"/>
          </a:xfrm>
          <a:custGeom>
            <a:avLst/>
            <a:gdLst>
              <a:gd name="connsiteX0" fmla="*/ 0 w 7858125"/>
              <a:gd name="connsiteY0" fmla="*/ 0 h 5013325"/>
              <a:gd name="connsiteX1" fmla="*/ 7858125 w 7858125"/>
              <a:gd name="connsiteY1" fmla="*/ 0 h 5013325"/>
              <a:gd name="connsiteX2" fmla="*/ 7858125 w 7858125"/>
              <a:gd name="connsiteY2" fmla="*/ 5013325 h 5013325"/>
              <a:gd name="connsiteX3" fmla="*/ 0 w 7858125"/>
              <a:gd name="connsiteY3" fmla="*/ 5013325 h 5013325"/>
              <a:gd name="connsiteX4" fmla="*/ 0 w 7858125"/>
              <a:gd name="connsiteY4" fmla="*/ 0 h 5013325"/>
              <a:gd name="connsiteX0" fmla="*/ 895350 w 7858125"/>
              <a:gd name="connsiteY0" fmla="*/ 0 h 5013325"/>
              <a:gd name="connsiteX1" fmla="*/ 7858125 w 7858125"/>
              <a:gd name="connsiteY1" fmla="*/ 0 h 5013325"/>
              <a:gd name="connsiteX2" fmla="*/ 7858125 w 7858125"/>
              <a:gd name="connsiteY2" fmla="*/ 5013325 h 5013325"/>
              <a:gd name="connsiteX3" fmla="*/ 0 w 7858125"/>
              <a:gd name="connsiteY3" fmla="*/ 5013325 h 5013325"/>
              <a:gd name="connsiteX4" fmla="*/ 895350 w 7858125"/>
              <a:gd name="connsiteY4" fmla="*/ 0 h 5013325"/>
              <a:gd name="connsiteX0" fmla="*/ 883443 w 7846218"/>
              <a:gd name="connsiteY0" fmla="*/ 0 h 5013325"/>
              <a:gd name="connsiteX1" fmla="*/ 7846218 w 7846218"/>
              <a:gd name="connsiteY1" fmla="*/ 0 h 5013325"/>
              <a:gd name="connsiteX2" fmla="*/ 7846218 w 7846218"/>
              <a:gd name="connsiteY2" fmla="*/ 5013325 h 5013325"/>
              <a:gd name="connsiteX3" fmla="*/ 0 w 7846218"/>
              <a:gd name="connsiteY3" fmla="*/ 5013325 h 5013325"/>
              <a:gd name="connsiteX4" fmla="*/ 883443 w 7846218"/>
              <a:gd name="connsiteY4" fmla="*/ 0 h 5013325"/>
              <a:gd name="connsiteX0" fmla="*/ 613484 w 7846218"/>
              <a:gd name="connsiteY0" fmla="*/ 0 h 5013325"/>
              <a:gd name="connsiteX1" fmla="*/ 7846218 w 7846218"/>
              <a:gd name="connsiteY1" fmla="*/ 0 h 5013325"/>
              <a:gd name="connsiteX2" fmla="*/ 7846218 w 7846218"/>
              <a:gd name="connsiteY2" fmla="*/ 5013325 h 5013325"/>
              <a:gd name="connsiteX3" fmla="*/ 0 w 7846218"/>
              <a:gd name="connsiteY3" fmla="*/ 5013325 h 5013325"/>
              <a:gd name="connsiteX4" fmla="*/ 613484 w 7846218"/>
              <a:gd name="connsiteY4" fmla="*/ 0 h 5013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6218" h="5013325">
                <a:moveTo>
                  <a:pt x="613484" y="0"/>
                </a:moveTo>
                <a:lnTo>
                  <a:pt x="7846218" y="0"/>
                </a:lnTo>
                <a:lnTo>
                  <a:pt x="7846218" y="5013325"/>
                </a:lnTo>
                <a:lnTo>
                  <a:pt x="0" y="5013325"/>
                </a:lnTo>
                <a:lnTo>
                  <a:pt x="613484" y="0"/>
                </a:lnTo>
                <a:close/>
              </a:path>
            </a:pathLst>
          </a:custGeom>
        </p:spPr>
        <p:txBody>
          <a:bodyPr/>
          <a:lstStyle/>
          <a:p>
            <a:endParaRPr lang="en-NZ"/>
          </a:p>
        </p:txBody>
      </p:sp>
      <p:sp>
        <p:nvSpPr>
          <p:cNvPr id="2" name="Title 1"/>
          <p:cNvSpPr>
            <a:spLocks noGrp="1"/>
          </p:cNvSpPr>
          <p:nvPr>
            <p:ph type="ctrTitle"/>
          </p:nvPr>
        </p:nvSpPr>
        <p:spPr>
          <a:xfrm>
            <a:off x="1714207" y="1188228"/>
            <a:ext cx="6386703" cy="498857"/>
          </a:xfrm>
        </p:spPr>
        <p:txBody>
          <a:bodyPr anchor="b">
            <a:normAutofit/>
          </a:bodyPr>
          <a:lstStyle>
            <a:lvl1pPr algn="l">
              <a:defRPr sz="2000" b="1" cap="all" baseline="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714207" y="1631729"/>
            <a:ext cx="6358128" cy="270522"/>
          </a:xfrm>
        </p:spPr>
        <p:txBody>
          <a:bodyPr>
            <a:normAutofit/>
          </a:bodyPr>
          <a:lstStyle>
            <a:lvl1pPr marL="0" indent="0" algn="l">
              <a:buNone/>
              <a:defRPr sz="1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5529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No Pictures">
    <p:spTree>
      <p:nvGrpSpPr>
        <p:cNvPr id="1" name=""/>
        <p:cNvGrpSpPr/>
        <p:nvPr/>
      </p:nvGrpSpPr>
      <p:grpSpPr>
        <a:xfrm>
          <a:off x="0" y="0"/>
          <a:ext cx="0" cy="0"/>
          <a:chOff x="0" y="0"/>
          <a:chExt cx="0" cy="0"/>
        </a:xfrm>
      </p:grpSpPr>
      <p:sp>
        <p:nvSpPr>
          <p:cNvPr id="4" name="Rectangle 3"/>
          <p:cNvSpPr/>
          <p:nvPr userDrawn="1"/>
        </p:nvSpPr>
        <p:spPr>
          <a:xfrm>
            <a:off x="6923314" y="-1174"/>
            <a:ext cx="2220686" cy="4872505"/>
          </a:xfrm>
          <a:custGeom>
            <a:avLst/>
            <a:gdLst>
              <a:gd name="connsiteX0" fmla="*/ 0 w 2220686"/>
              <a:gd name="connsiteY0" fmla="*/ 0 h 6510528"/>
              <a:gd name="connsiteX1" fmla="*/ 2220686 w 2220686"/>
              <a:gd name="connsiteY1" fmla="*/ 0 h 6510528"/>
              <a:gd name="connsiteX2" fmla="*/ 2220686 w 2220686"/>
              <a:gd name="connsiteY2" fmla="*/ 6510528 h 6510528"/>
              <a:gd name="connsiteX3" fmla="*/ 0 w 2220686"/>
              <a:gd name="connsiteY3" fmla="*/ 6510528 h 6510528"/>
              <a:gd name="connsiteX4" fmla="*/ 0 w 2220686"/>
              <a:gd name="connsiteY4" fmla="*/ 0 h 6510528"/>
              <a:gd name="connsiteX0" fmla="*/ 1672046 w 2220686"/>
              <a:gd name="connsiteY0" fmla="*/ 0 h 6519237"/>
              <a:gd name="connsiteX1" fmla="*/ 2220686 w 2220686"/>
              <a:gd name="connsiteY1" fmla="*/ 8709 h 6519237"/>
              <a:gd name="connsiteX2" fmla="*/ 2220686 w 2220686"/>
              <a:gd name="connsiteY2" fmla="*/ 6519237 h 6519237"/>
              <a:gd name="connsiteX3" fmla="*/ 0 w 2220686"/>
              <a:gd name="connsiteY3" fmla="*/ 6519237 h 6519237"/>
              <a:gd name="connsiteX4" fmla="*/ 1672046 w 2220686"/>
              <a:gd name="connsiteY4" fmla="*/ 0 h 6519237"/>
              <a:gd name="connsiteX0" fmla="*/ 1162458 w 2220686"/>
              <a:gd name="connsiteY0" fmla="*/ 0 h 6512093"/>
              <a:gd name="connsiteX1" fmla="*/ 2220686 w 2220686"/>
              <a:gd name="connsiteY1" fmla="*/ 1565 h 6512093"/>
              <a:gd name="connsiteX2" fmla="*/ 2220686 w 2220686"/>
              <a:gd name="connsiteY2" fmla="*/ 6512093 h 6512093"/>
              <a:gd name="connsiteX3" fmla="*/ 0 w 2220686"/>
              <a:gd name="connsiteY3" fmla="*/ 6512093 h 6512093"/>
              <a:gd name="connsiteX4" fmla="*/ 1162458 w 2220686"/>
              <a:gd name="connsiteY4" fmla="*/ 0 h 6512093"/>
              <a:gd name="connsiteX0" fmla="*/ 828629 w 2220686"/>
              <a:gd name="connsiteY0" fmla="*/ 0 h 6512093"/>
              <a:gd name="connsiteX1" fmla="*/ 2220686 w 2220686"/>
              <a:gd name="connsiteY1" fmla="*/ 1565 h 6512093"/>
              <a:gd name="connsiteX2" fmla="*/ 2220686 w 2220686"/>
              <a:gd name="connsiteY2" fmla="*/ 6512093 h 6512093"/>
              <a:gd name="connsiteX3" fmla="*/ 0 w 2220686"/>
              <a:gd name="connsiteY3" fmla="*/ 6512093 h 6512093"/>
              <a:gd name="connsiteX4" fmla="*/ 828629 w 2220686"/>
              <a:gd name="connsiteY4" fmla="*/ 0 h 6512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686" h="6512093">
                <a:moveTo>
                  <a:pt x="828629" y="0"/>
                </a:moveTo>
                <a:lnTo>
                  <a:pt x="2220686" y="1565"/>
                </a:lnTo>
                <a:lnTo>
                  <a:pt x="2220686" y="6512093"/>
                </a:lnTo>
                <a:lnTo>
                  <a:pt x="0" y="6512093"/>
                </a:lnTo>
                <a:lnTo>
                  <a:pt x="828629" y="0"/>
                </a:lnTo>
                <a:close/>
              </a:path>
            </a:pathLst>
          </a:custGeom>
          <a:solidFill>
            <a:srgbClr val="F5F5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sz="1800"/>
          </a:p>
        </p:txBody>
      </p:sp>
      <p:sp>
        <p:nvSpPr>
          <p:cNvPr id="7" name="Text Placeholder 6"/>
          <p:cNvSpPr>
            <a:spLocks noGrp="1"/>
          </p:cNvSpPr>
          <p:nvPr>
            <p:ph type="body" sz="quarter" idx="13"/>
          </p:nvPr>
        </p:nvSpPr>
        <p:spPr>
          <a:xfrm>
            <a:off x="539796" y="949171"/>
            <a:ext cx="6906033" cy="411204"/>
          </a:xfrm>
        </p:spPr>
        <p:txBody>
          <a:bodyPr>
            <a:normAutofit/>
          </a:bodyPr>
          <a:lstStyle>
            <a:lvl1pPr marL="0" indent="0">
              <a:buNone/>
              <a:defRPr sz="2000" b="1">
                <a:solidFill>
                  <a:schemeClr val="accent2"/>
                </a:solidFill>
              </a:defRPr>
            </a:lvl1pPr>
            <a:lvl2pPr marL="457200" indent="0">
              <a:buNone/>
              <a:defRPr b="1">
                <a:solidFill>
                  <a:schemeClr val="accent2"/>
                </a:solidFill>
              </a:defRPr>
            </a:lvl2pPr>
            <a:lvl3pPr marL="914400" indent="0">
              <a:buNone/>
              <a:defRPr b="1">
                <a:solidFill>
                  <a:schemeClr val="accent2"/>
                </a:solidFill>
              </a:defRPr>
            </a:lvl3pPr>
            <a:lvl4pPr marL="1371600" indent="0">
              <a:buNone/>
              <a:defRPr b="1">
                <a:solidFill>
                  <a:schemeClr val="accent2"/>
                </a:solidFill>
              </a:defRPr>
            </a:lvl4pPr>
            <a:lvl5pPr marL="1828800" indent="0">
              <a:buNone/>
              <a:defRPr b="1">
                <a:solidFill>
                  <a:schemeClr val="accent2"/>
                </a:solidFill>
              </a:defRPr>
            </a:lvl5pPr>
          </a:lstStyle>
          <a:p>
            <a:pPr lvl="0"/>
            <a:r>
              <a:rPr lang="en-US" dirty="0"/>
              <a:t>Click to edit Master text styles</a:t>
            </a:r>
          </a:p>
        </p:txBody>
      </p:sp>
      <p:sp>
        <p:nvSpPr>
          <p:cNvPr id="10" name="Text Placeholder 9"/>
          <p:cNvSpPr>
            <a:spLocks noGrp="1"/>
          </p:cNvSpPr>
          <p:nvPr>
            <p:ph type="body" sz="quarter" idx="14"/>
          </p:nvPr>
        </p:nvSpPr>
        <p:spPr>
          <a:xfrm>
            <a:off x="539751" y="1360374"/>
            <a:ext cx="6572249" cy="3111600"/>
          </a:xfrm>
        </p:spPr>
        <p:txBody>
          <a:bodyPr/>
          <a:lstStyle>
            <a:lvl1pPr marL="0" indent="0">
              <a:lnSpc>
                <a:spcPts val="1600"/>
              </a:lnSpc>
              <a:spcBef>
                <a:spcPts val="500"/>
              </a:spcBef>
              <a:buNone/>
              <a:defRPr sz="1400"/>
            </a:lvl1pPr>
            <a:lvl2pPr marL="182563" indent="-182563">
              <a:lnSpc>
                <a:spcPts val="1200"/>
              </a:lnSpc>
              <a:spcBef>
                <a:spcPts val="1200"/>
              </a:spcBef>
              <a:defRPr sz="1000"/>
            </a:lvl2pPr>
            <a:lvl3pPr marL="357188" indent="-174625">
              <a:lnSpc>
                <a:spcPts val="1200"/>
              </a:lnSpc>
              <a:spcBef>
                <a:spcPts val="1200"/>
              </a:spcBef>
              <a:defRPr sz="1000"/>
            </a:lvl3pPr>
            <a:lvl4pPr marL="539750" indent="-182563">
              <a:lnSpc>
                <a:spcPts val="1200"/>
              </a:lnSpc>
              <a:spcBef>
                <a:spcPts val="1200"/>
              </a:spcBef>
              <a:defRPr sz="1000"/>
            </a:lvl4pPr>
            <a:lvl5pPr marL="714375" indent="-174625">
              <a:lnSpc>
                <a:spcPts val="1200"/>
              </a:lnSpc>
              <a:spcBef>
                <a:spcPts val="1200"/>
              </a:spcBef>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11" name="Rectangle 7"/>
          <p:cNvSpPr/>
          <p:nvPr userDrawn="1"/>
        </p:nvSpPr>
        <p:spPr>
          <a:xfrm>
            <a:off x="0" y="940594"/>
            <a:ext cx="228600" cy="351729"/>
          </a:xfrm>
          <a:custGeom>
            <a:avLst/>
            <a:gdLst>
              <a:gd name="connsiteX0" fmla="*/ 0 w 221456"/>
              <a:gd name="connsiteY0" fmla="*/ 0 h 357187"/>
              <a:gd name="connsiteX1" fmla="*/ 221456 w 221456"/>
              <a:gd name="connsiteY1" fmla="*/ 0 h 357187"/>
              <a:gd name="connsiteX2" fmla="*/ 221456 w 221456"/>
              <a:gd name="connsiteY2" fmla="*/ 357187 h 357187"/>
              <a:gd name="connsiteX3" fmla="*/ 0 w 221456"/>
              <a:gd name="connsiteY3" fmla="*/ 357187 h 357187"/>
              <a:gd name="connsiteX4" fmla="*/ 0 w 221456"/>
              <a:gd name="connsiteY4" fmla="*/ 0 h 357187"/>
              <a:gd name="connsiteX0" fmla="*/ 0 w 221456"/>
              <a:gd name="connsiteY0" fmla="*/ 0 h 357187"/>
              <a:gd name="connsiteX1" fmla="*/ 221456 w 221456"/>
              <a:gd name="connsiteY1" fmla="*/ 0 h 357187"/>
              <a:gd name="connsiteX2" fmla="*/ 159543 w 221456"/>
              <a:gd name="connsiteY2" fmla="*/ 354805 h 357187"/>
              <a:gd name="connsiteX3" fmla="*/ 0 w 221456"/>
              <a:gd name="connsiteY3" fmla="*/ 357187 h 357187"/>
              <a:gd name="connsiteX4" fmla="*/ 0 w 221456"/>
              <a:gd name="connsiteY4" fmla="*/ 0 h 357187"/>
              <a:gd name="connsiteX0" fmla="*/ 0 w 221456"/>
              <a:gd name="connsiteY0" fmla="*/ 0 h 357187"/>
              <a:gd name="connsiteX1" fmla="*/ 221456 w 221456"/>
              <a:gd name="connsiteY1" fmla="*/ 0 h 357187"/>
              <a:gd name="connsiteX2" fmla="*/ 166687 w 221456"/>
              <a:gd name="connsiteY2" fmla="*/ 354805 h 357187"/>
              <a:gd name="connsiteX3" fmla="*/ 0 w 221456"/>
              <a:gd name="connsiteY3" fmla="*/ 357187 h 357187"/>
              <a:gd name="connsiteX4" fmla="*/ 0 w 221456"/>
              <a:gd name="connsiteY4" fmla="*/ 0 h 357187"/>
              <a:gd name="connsiteX0" fmla="*/ 0 w 228600"/>
              <a:gd name="connsiteY0" fmla="*/ 0 h 357187"/>
              <a:gd name="connsiteX1" fmla="*/ 228600 w 228600"/>
              <a:gd name="connsiteY1" fmla="*/ 0 h 357187"/>
              <a:gd name="connsiteX2" fmla="*/ 166687 w 228600"/>
              <a:gd name="connsiteY2" fmla="*/ 354805 h 357187"/>
              <a:gd name="connsiteX3" fmla="*/ 0 w 228600"/>
              <a:gd name="connsiteY3" fmla="*/ 357187 h 357187"/>
              <a:gd name="connsiteX4" fmla="*/ 0 w 228600"/>
              <a:gd name="connsiteY4" fmla="*/ 0 h 357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7187">
                <a:moveTo>
                  <a:pt x="0" y="0"/>
                </a:moveTo>
                <a:lnTo>
                  <a:pt x="228600" y="0"/>
                </a:lnTo>
                <a:lnTo>
                  <a:pt x="166687" y="354805"/>
                </a:lnTo>
                <a:lnTo>
                  <a:pt x="0" y="357187"/>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sz="1800"/>
          </a:p>
        </p:txBody>
      </p:sp>
      <p:sp>
        <p:nvSpPr>
          <p:cNvPr id="12" name="Slide Number Placeholder 5"/>
          <p:cNvSpPr>
            <a:spLocks noGrp="1"/>
          </p:cNvSpPr>
          <p:nvPr>
            <p:ph type="sldNum" sz="quarter" idx="12"/>
          </p:nvPr>
        </p:nvSpPr>
        <p:spPr>
          <a:xfrm>
            <a:off x="65649" y="4871331"/>
            <a:ext cx="2057400" cy="276933"/>
          </a:xfrm>
        </p:spPr>
        <p:txBody>
          <a:bodyPr/>
          <a:lstStyle>
            <a:lvl1pPr algn="l">
              <a:defRPr b="1">
                <a:solidFill>
                  <a:schemeClr val="accent1"/>
                </a:solidFill>
              </a:defRPr>
            </a:lvl1pPr>
          </a:lstStyle>
          <a:p>
            <a:fld id="{0EE62241-ACF6-4170-A27D-6477E8E92F89}" type="slidenum">
              <a:rPr lang="en-NZ" smtClean="0"/>
              <a:pPr/>
              <a:t>‹#›</a:t>
            </a:fld>
            <a:endParaRPr lang="en-NZ" dirty="0"/>
          </a:p>
        </p:txBody>
      </p:sp>
    </p:spTree>
    <p:extLst>
      <p:ext uri="{BB962C8B-B14F-4D97-AF65-F5344CB8AC3E}">
        <p14:creationId xmlns:p14="http://schemas.microsoft.com/office/powerpoint/2010/main" val="271765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One Pictur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39797" y="949171"/>
            <a:ext cx="4197668" cy="339642"/>
          </a:xfrm>
        </p:spPr>
        <p:txBody>
          <a:bodyPr>
            <a:noAutofit/>
          </a:bodyPr>
          <a:lstStyle>
            <a:lvl1pPr marL="0" indent="0">
              <a:buNone/>
              <a:defRPr sz="2000" b="1">
                <a:solidFill>
                  <a:schemeClr val="accent2"/>
                </a:solidFill>
              </a:defRPr>
            </a:lvl1pPr>
            <a:lvl2pPr marL="457200" indent="0">
              <a:buNone/>
              <a:defRPr b="1">
                <a:solidFill>
                  <a:schemeClr val="accent2"/>
                </a:solidFill>
              </a:defRPr>
            </a:lvl2pPr>
            <a:lvl3pPr marL="914400" indent="0">
              <a:buNone/>
              <a:defRPr b="1">
                <a:solidFill>
                  <a:schemeClr val="accent2"/>
                </a:solidFill>
              </a:defRPr>
            </a:lvl3pPr>
            <a:lvl4pPr marL="1371600" indent="0">
              <a:buNone/>
              <a:defRPr b="1">
                <a:solidFill>
                  <a:schemeClr val="accent2"/>
                </a:solidFill>
              </a:defRPr>
            </a:lvl4pPr>
            <a:lvl5pPr marL="1828800" indent="0">
              <a:buNone/>
              <a:defRPr b="1">
                <a:solidFill>
                  <a:schemeClr val="accent2"/>
                </a:solidFill>
              </a:defRPr>
            </a:lvl5pPr>
          </a:lstStyle>
          <a:p>
            <a:pPr lvl="0"/>
            <a:r>
              <a:rPr lang="en-US" dirty="0"/>
              <a:t>Click to edit Master text styles</a:t>
            </a:r>
          </a:p>
        </p:txBody>
      </p:sp>
      <p:sp>
        <p:nvSpPr>
          <p:cNvPr id="10" name="Text Placeholder 9"/>
          <p:cNvSpPr>
            <a:spLocks noGrp="1"/>
          </p:cNvSpPr>
          <p:nvPr>
            <p:ph type="body" sz="quarter" idx="14"/>
          </p:nvPr>
        </p:nvSpPr>
        <p:spPr>
          <a:xfrm>
            <a:off x="539751" y="1360374"/>
            <a:ext cx="3753576" cy="3111600"/>
          </a:xfrm>
        </p:spPr>
        <p:txBody>
          <a:bodyPr/>
          <a:lstStyle>
            <a:lvl1pPr marL="0" indent="0">
              <a:lnSpc>
                <a:spcPts val="1600"/>
              </a:lnSpc>
              <a:spcBef>
                <a:spcPts val="500"/>
              </a:spcBef>
              <a:buNone/>
              <a:defRPr sz="1400"/>
            </a:lvl1pPr>
            <a:lvl2pPr marL="182563" indent="-182563">
              <a:lnSpc>
                <a:spcPts val="1200"/>
              </a:lnSpc>
              <a:spcBef>
                <a:spcPts val="1200"/>
              </a:spcBef>
              <a:defRPr sz="1000"/>
            </a:lvl2pPr>
            <a:lvl3pPr marL="357188" indent="-174625">
              <a:lnSpc>
                <a:spcPts val="1200"/>
              </a:lnSpc>
              <a:spcBef>
                <a:spcPts val="1200"/>
              </a:spcBef>
              <a:defRPr sz="1000"/>
            </a:lvl3pPr>
            <a:lvl4pPr marL="539750" indent="-182563">
              <a:lnSpc>
                <a:spcPts val="1200"/>
              </a:lnSpc>
              <a:spcBef>
                <a:spcPts val="1200"/>
              </a:spcBef>
              <a:defRPr sz="1000"/>
            </a:lvl4pPr>
            <a:lvl5pPr marL="714375" indent="-174625">
              <a:lnSpc>
                <a:spcPts val="1200"/>
              </a:lnSpc>
              <a:spcBef>
                <a:spcPts val="1200"/>
              </a:spcBef>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Picture Placeholder 4"/>
          <p:cNvSpPr>
            <a:spLocks noGrp="1"/>
          </p:cNvSpPr>
          <p:nvPr>
            <p:ph type="pic" sz="quarter" idx="15"/>
          </p:nvPr>
        </p:nvSpPr>
        <p:spPr>
          <a:xfrm>
            <a:off x="4284776" y="3175"/>
            <a:ext cx="4859224" cy="4871331"/>
          </a:xfrm>
          <a:custGeom>
            <a:avLst/>
            <a:gdLst>
              <a:gd name="connsiteX0" fmla="*/ 0 w 5016500"/>
              <a:gd name="connsiteY0" fmla="*/ 0 h 6510338"/>
              <a:gd name="connsiteX1" fmla="*/ 5016500 w 5016500"/>
              <a:gd name="connsiteY1" fmla="*/ 0 h 6510338"/>
              <a:gd name="connsiteX2" fmla="*/ 5016500 w 5016500"/>
              <a:gd name="connsiteY2" fmla="*/ 6510338 h 6510338"/>
              <a:gd name="connsiteX3" fmla="*/ 0 w 5016500"/>
              <a:gd name="connsiteY3" fmla="*/ 6510338 h 6510338"/>
              <a:gd name="connsiteX4" fmla="*/ 0 w 5016500"/>
              <a:gd name="connsiteY4" fmla="*/ 0 h 6510338"/>
              <a:gd name="connsiteX0" fmla="*/ 1158240 w 5016500"/>
              <a:gd name="connsiteY0" fmla="*/ 0 h 6510338"/>
              <a:gd name="connsiteX1" fmla="*/ 5016500 w 5016500"/>
              <a:gd name="connsiteY1" fmla="*/ 0 h 6510338"/>
              <a:gd name="connsiteX2" fmla="*/ 5016500 w 5016500"/>
              <a:gd name="connsiteY2" fmla="*/ 6510338 h 6510338"/>
              <a:gd name="connsiteX3" fmla="*/ 0 w 5016500"/>
              <a:gd name="connsiteY3" fmla="*/ 6510338 h 6510338"/>
              <a:gd name="connsiteX4" fmla="*/ 1158240 w 5016500"/>
              <a:gd name="connsiteY4" fmla="*/ 0 h 6510338"/>
              <a:gd name="connsiteX0" fmla="*/ 1013097 w 5016500"/>
              <a:gd name="connsiteY0" fmla="*/ 0 h 6510338"/>
              <a:gd name="connsiteX1" fmla="*/ 5016500 w 5016500"/>
              <a:gd name="connsiteY1" fmla="*/ 0 h 6510338"/>
              <a:gd name="connsiteX2" fmla="*/ 5016500 w 5016500"/>
              <a:gd name="connsiteY2" fmla="*/ 6510338 h 6510338"/>
              <a:gd name="connsiteX3" fmla="*/ 0 w 5016500"/>
              <a:gd name="connsiteY3" fmla="*/ 6510338 h 6510338"/>
              <a:gd name="connsiteX4" fmla="*/ 1013097 w 5016500"/>
              <a:gd name="connsiteY4" fmla="*/ 0 h 6510338"/>
              <a:gd name="connsiteX0" fmla="*/ 853440 w 4856843"/>
              <a:gd name="connsiteY0" fmla="*/ 0 h 6510338"/>
              <a:gd name="connsiteX1" fmla="*/ 4856843 w 4856843"/>
              <a:gd name="connsiteY1" fmla="*/ 0 h 6510338"/>
              <a:gd name="connsiteX2" fmla="*/ 4856843 w 4856843"/>
              <a:gd name="connsiteY2" fmla="*/ 6510338 h 6510338"/>
              <a:gd name="connsiteX3" fmla="*/ 0 w 4856843"/>
              <a:gd name="connsiteY3" fmla="*/ 6491003 h 6510338"/>
              <a:gd name="connsiteX4" fmla="*/ 853440 w 4856843"/>
              <a:gd name="connsiteY4" fmla="*/ 0 h 6510338"/>
              <a:gd name="connsiteX0" fmla="*/ 855821 w 4859224"/>
              <a:gd name="connsiteY0" fmla="*/ 0 h 6510338"/>
              <a:gd name="connsiteX1" fmla="*/ 4859224 w 4859224"/>
              <a:gd name="connsiteY1" fmla="*/ 0 h 6510338"/>
              <a:gd name="connsiteX2" fmla="*/ 4859224 w 4859224"/>
              <a:gd name="connsiteY2" fmla="*/ 6510338 h 6510338"/>
              <a:gd name="connsiteX3" fmla="*/ 0 w 4859224"/>
              <a:gd name="connsiteY3" fmla="*/ 6503733 h 6510338"/>
              <a:gd name="connsiteX4" fmla="*/ 855821 w 4859224"/>
              <a:gd name="connsiteY4" fmla="*/ 0 h 6510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9224" h="6510338">
                <a:moveTo>
                  <a:pt x="855821" y="0"/>
                </a:moveTo>
                <a:lnTo>
                  <a:pt x="4859224" y="0"/>
                </a:lnTo>
                <a:lnTo>
                  <a:pt x="4859224" y="6510338"/>
                </a:lnTo>
                <a:lnTo>
                  <a:pt x="0" y="6503733"/>
                </a:lnTo>
                <a:lnTo>
                  <a:pt x="855821" y="0"/>
                </a:lnTo>
                <a:close/>
              </a:path>
            </a:pathLst>
          </a:custGeom>
        </p:spPr>
        <p:txBody>
          <a:bodyPr/>
          <a:lstStyle/>
          <a:p>
            <a:endParaRPr lang="en-NZ" dirty="0"/>
          </a:p>
        </p:txBody>
      </p:sp>
      <p:sp>
        <p:nvSpPr>
          <p:cNvPr id="9" name="Rectangle 7"/>
          <p:cNvSpPr/>
          <p:nvPr userDrawn="1"/>
        </p:nvSpPr>
        <p:spPr>
          <a:xfrm>
            <a:off x="0" y="940594"/>
            <a:ext cx="228600" cy="351729"/>
          </a:xfrm>
          <a:custGeom>
            <a:avLst/>
            <a:gdLst>
              <a:gd name="connsiteX0" fmla="*/ 0 w 221456"/>
              <a:gd name="connsiteY0" fmla="*/ 0 h 357187"/>
              <a:gd name="connsiteX1" fmla="*/ 221456 w 221456"/>
              <a:gd name="connsiteY1" fmla="*/ 0 h 357187"/>
              <a:gd name="connsiteX2" fmla="*/ 221456 w 221456"/>
              <a:gd name="connsiteY2" fmla="*/ 357187 h 357187"/>
              <a:gd name="connsiteX3" fmla="*/ 0 w 221456"/>
              <a:gd name="connsiteY3" fmla="*/ 357187 h 357187"/>
              <a:gd name="connsiteX4" fmla="*/ 0 w 221456"/>
              <a:gd name="connsiteY4" fmla="*/ 0 h 357187"/>
              <a:gd name="connsiteX0" fmla="*/ 0 w 221456"/>
              <a:gd name="connsiteY0" fmla="*/ 0 h 357187"/>
              <a:gd name="connsiteX1" fmla="*/ 221456 w 221456"/>
              <a:gd name="connsiteY1" fmla="*/ 0 h 357187"/>
              <a:gd name="connsiteX2" fmla="*/ 159543 w 221456"/>
              <a:gd name="connsiteY2" fmla="*/ 354805 h 357187"/>
              <a:gd name="connsiteX3" fmla="*/ 0 w 221456"/>
              <a:gd name="connsiteY3" fmla="*/ 357187 h 357187"/>
              <a:gd name="connsiteX4" fmla="*/ 0 w 221456"/>
              <a:gd name="connsiteY4" fmla="*/ 0 h 357187"/>
              <a:gd name="connsiteX0" fmla="*/ 0 w 221456"/>
              <a:gd name="connsiteY0" fmla="*/ 0 h 357187"/>
              <a:gd name="connsiteX1" fmla="*/ 221456 w 221456"/>
              <a:gd name="connsiteY1" fmla="*/ 0 h 357187"/>
              <a:gd name="connsiteX2" fmla="*/ 166687 w 221456"/>
              <a:gd name="connsiteY2" fmla="*/ 354805 h 357187"/>
              <a:gd name="connsiteX3" fmla="*/ 0 w 221456"/>
              <a:gd name="connsiteY3" fmla="*/ 357187 h 357187"/>
              <a:gd name="connsiteX4" fmla="*/ 0 w 221456"/>
              <a:gd name="connsiteY4" fmla="*/ 0 h 357187"/>
              <a:gd name="connsiteX0" fmla="*/ 0 w 228600"/>
              <a:gd name="connsiteY0" fmla="*/ 0 h 357187"/>
              <a:gd name="connsiteX1" fmla="*/ 228600 w 228600"/>
              <a:gd name="connsiteY1" fmla="*/ 0 h 357187"/>
              <a:gd name="connsiteX2" fmla="*/ 166687 w 228600"/>
              <a:gd name="connsiteY2" fmla="*/ 354805 h 357187"/>
              <a:gd name="connsiteX3" fmla="*/ 0 w 228600"/>
              <a:gd name="connsiteY3" fmla="*/ 357187 h 357187"/>
              <a:gd name="connsiteX4" fmla="*/ 0 w 228600"/>
              <a:gd name="connsiteY4" fmla="*/ 0 h 357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7187">
                <a:moveTo>
                  <a:pt x="0" y="0"/>
                </a:moveTo>
                <a:lnTo>
                  <a:pt x="228600" y="0"/>
                </a:lnTo>
                <a:lnTo>
                  <a:pt x="166687" y="354805"/>
                </a:lnTo>
                <a:lnTo>
                  <a:pt x="0" y="357187"/>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sz="1800"/>
          </a:p>
        </p:txBody>
      </p:sp>
      <p:sp>
        <p:nvSpPr>
          <p:cNvPr id="11" name="Slide Number Placeholder 5"/>
          <p:cNvSpPr>
            <a:spLocks noGrp="1"/>
          </p:cNvSpPr>
          <p:nvPr>
            <p:ph type="sldNum" sz="quarter" idx="12"/>
          </p:nvPr>
        </p:nvSpPr>
        <p:spPr>
          <a:xfrm>
            <a:off x="65649" y="4871331"/>
            <a:ext cx="2057400" cy="276933"/>
          </a:xfrm>
        </p:spPr>
        <p:txBody>
          <a:bodyPr/>
          <a:lstStyle>
            <a:lvl1pPr algn="l">
              <a:defRPr b="1">
                <a:solidFill>
                  <a:schemeClr val="accent1"/>
                </a:solidFill>
              </a:defRPr>
            </a:lvl1pPr>
          </a:lstStyle>
          <a:p>
            <a:fld id="{0EE62241-ACF6-4170-A27D-6477E8E92F89}" type="slidenum">
              <a:rPr lang="en-NZ" smtClean="0"/>
              <a:pPr/>
              <a:t>‹#›</a:t>
            </a:fld>
            <a:endParaRPr lang="en-NZ" dirty="0"/>
          </a:p>
        </p:txBody>
      </p:sp>
    </p:spTree>
    <p:extLst>
      <p:ext uri="{BB962C8B-B14F-4D97-AF65-F5344CB8AC3E}">
        <p14:creationId xmlns:p14="http://schemas.microsoft.com/office/powerpoint/2010/main" val="237337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Two Pictures">
    <p:spTree>
      <p:nvGrpSpPr>
        <p:cNvPr id="1" name=""/>
        <p:cNvGrpSpPr/>
        <p:nvPr/>
      </p:nvGrpSpPr>
      <p:grpSpPr>
        <a:xfrm>
          <a:off x="0" y="0"/>
          <a:ext cx="0" cy="0"/>
          <a:chOff x="0" y="0"/>
          <a:chExt cx="0" cy="0"/>
        </a:xfrm>
      </p:grpSpPr>
      <p:sp>
        <p:nvSpPr>
          <p:cNvPr id="9" name="Rectangle 3"/>
          <p:cNvSpPr/>
          <p:nvPr userDrawn="1"/>
        </p:nvSpPr>
        <p:spPr>
          <a:xfrm>
            <a:off x="4301668" y="-1176"/>
            <a:ext cx="4842331" cy="4872507"/>
          </a:xfrm>
          <a:custGeom>
            <a:avLst/>
            <a:gdLst>
              <a:gd name="connsiteX0" fmla="*/ 0 w 2220686"/>
              <a:gd name="connsiteY0" fmla="*/ 0 h 6510528"/>
              <a:gd name="connsiteX1" fmla="*/ 2220686 w 2220686"/>
              <a:gd name="connsiteY1" fmla="*/ 0 h 6510528"/>
              <a:gd name="connsiteX2" fmla="*/ 2220686 w 2220686"/>
              <a:gd name="connsiteY2" fmla="*/ 6510528 h 6510528"/>
              <a:gd name="connsiteX3" fmla="*/ 0 w 2220686"/>
              <a:gd name="connsiteY3" fmla="*/ 6510528 h 6510528"/>
              <a:gd name="connsiteX4" fmla="*/ 0 w 2220686"/>
              <a:gd name="connsiteY4" fmla="*/ 0 h 6510528"/>
              <a:gd name="connsiteX0" fmla="*/ 1672046 w 2220686"/>
              <a:gd name="connsiteY0" fmla="*/ 0 h 6519237"/>
              <a:gd name="connsiteX1" fmla="*/ 2220686 w 2220686"/>
              <a:gd name="connsiteY1" fmla="*/ 8709 h 6519237"/>
              <a:gd name="connsiteX2" fmla="*/ 2220686 w 2220686"/>
              <a:gd name="connsiteY2" fmla="*/ 6519237 h 6519237"/>
              <a:gd name="connsiteX3" fmla="*/ 0 w 2220686"/>
              <a:gd name="connsiteY3" fmla="*/ 6519237 h 6519237"/>
              <a:gd name="connsiteX4" fmla="*/ 1672046 w 2220686"/>
              <a:gd name="connsiteY4" fmla="*/ 0 h 6519237"/>
              <a:gd name="connsiteX0" fmla="*/ 1162458 w 2220686"/>
              <a:gd name="connsiteY0" fmla="*/ 0 h 6512093"/>
              <a:gd name="connsiteX1" fmla="*/ 2220686 w 2220686"/>
              <a:gd name="connsiteY1" fmla="*/ 1565 h 6512093"/>
              <a:gd name="connsiteX2" fmla="*/ 2220686 w 2220686"/>
              <a:gd name="connsiteY2" fmla="*/ 6512093 h 6512093"/>
              <a:gd name="connsiteX3" fmla="*/ 0 w 2220686"/>
              <a:gd name="connsiteY3" fmla="*/ 6512093 h 6512093"/>
              <a:gd name="connsiteX4" fmla="*/ 1162458 w 2220686"/>
              <a:gd name="connsiteY4" fmla="*/ 0 h 6512093"/>
              <a:gd name="connsiteX0" fmla="*/ 514805 w 2220686"/>
              <a:gd name="connsiteY0" fmla="*/ 0 h 6512093"/>
              <a:gd name="connsiteX1" fmla="*/ 2220686 w 2220686"/>
              <a:gd name="connsiteY1" fmla="*/ 1565 h 6512093"/>
              <a:gd name="connsiteX2" fmla="*/ 2220686 w 2220686"/>
              <a:gd name="connsiteY2" fmla="*/ 6512093 h 6512093"/>
              <a:gd name="connsiteX3" fmla="*/ 0 w 2220686"/>
              <a:gd name="connsiteY3" fmla="*/ 6512093 h 6512093"/>
              <a:gd name="connsiteX4" fmla="*/ 514805 w 2220686"/>
              <a:gd name="connsiteY4" fmla="*/ 0 h 6512093"/>
              <a:gd name="connsiteX0" fmla="*/ 450554 w 2220686"/>
              <a:gd name="connsiteY0" fmla="*/ 0 h 6531428"/>
              <a:gd name="connsiteX1" fmla="*/ 2220686 w 2220686"/>
              <a:gd name="connsiteY1" fmla="*/ 20900 h 6531428"/>
              <a:gd name="connsiteX2" fmla="*/ 2220686 w 2220686"/>
              <a:gd name="connsiteY2" fmla="*/ 6531428 h 6531428"/>
              <a:gd name="connsiteX3" fmla="*/ 0 w 2220686"/>
              <a:gd name="connsiteY3" fmla="*/ 6531428 h 6531428"/>
              <a:gd name="connsiteX4" fmla="*/ 450554 w 2220686"/>
              <a:gd name="connsiteY4" fmla="*/ 0 h 6531428"/>
              <a:gd name="connsiteX0" fmla="*/ 386303 w 2156435"/>
              <a:gd name="connsiteY0" fmla="*/ 0 h 6550762"/>
              <a:gd name="connsiteX1" fmla="*/ 2156435 w 2156435"/>
              <a:gd name="connsiteY1" fmla="*/ 20900 h 6550762"/>
              <a:gd name="connsiteX2" fmla="*/ 2156435 w 2156435"/>
              <a:gd name="connsiteY2" fmla="*/ 6531428 h 6550762"/>
              <a:gd name="connsiteX3" fmla="*/ 0 w 2156435"/>
              <a:gd name="connsiteY3" fmla="*/ 6550762 h 6550762"/>
              <a:gd name="connsiteX4" fmla="*/ 386303 w 2156435"/>
              <a:gd name="connsiteY4" fmla="*/ 0 h 6550762"/>
              <a:gd name="connsiteX0" fmla="*/ 322052 w 2092184"/>
              <a:gd name="connsiteY0" fmla="*/ 0 h 6550762"/>
              <a:gd name="connsiteX1" fmla="*/ 2092184 w 2092184"/>
              <a:gd name="connsiteY1" fmla="*/ 20900 h 6550762"/>
              <a:gd name="connsiteX2" fmla="*/ 2092184 w 2092184"/>
              <a:gd name="connsiteY2" fmla="*/ 6531428 h 6550762"/>
              <a:gd name="connsiteX3" fmla="*/ 0 w 2092184"/>
              <a:gd name="connsiteY3" fmla="*/ 6550762 h 6550762"/>
              <a:gd name="connsiteX4" fmla="*/ 322052 w 2092184"/>
              <a:gd name="connsiteY4" fmla="*/ 0 h 6550762"/>
              <a:gd name="connsiteX0" fmla="*/ 212825 w 1982957"/>
              <a:gd name="connsiteY0" fmla="*/ 0 h 6550762"/>
              <a:gd name="connsiteX1" fmla="*/ 1982957 w 1982957"/>
              <a:gd name="connsiteY1" fmla="*/ 20900 h 6550762"/>
              <a:gd name="connsiteX2" fmla="*/ 1982957 w 1982957"/>
              <a:gd name="connsiteY2" fmla="*/ 6531428 h 6550762"/>
              <a:gd name="connsiteX3" fmla="*/ 0 w 1982957"/>
              <a:gd name="connsiteY3" fmla="*/ 6550762 h 6550762"/>
              <a:gd name="connsiteX4" fmla="*/ 212825 w 1982957"/>
              <a:gd name="connsiteY4" fmla="*/ 0 h 6550762"/>
              <a:gd name="connsiteX0" fmla="*/ 373453 w 2143585"/>
              <a:gd name="connsiteY0" fmla="*/ 0 h 6531428"/>
              <a:gd name="connsiteX1" fmla="*/ 2143585 w 2143585"/>
              <a:gd name="connsiteY1" fmla="*/ 20900 h 6531428"/>
              <a:gd name="connsiteX2" fmla="*/ 2143585 w 2143585"/>
              <a:gd name="connsiteY2" fmla="*/ 6531428 h 6531428"/>
              <a:gd name="connsiteX3" fmla="*/ 0 w 2143585"/>
              <a:gd name="connsiteY3" fmla="*/ 6512094 h 6531428"/>
              <a:gd name="connsiteX4" fmla="*/ 373453 w 2143585"/>
              <a:gd name="connsiteY4" fmla="*/ 0 h 6531428"/>
              <a:gd name="connsiteX0" fmla="*/ 373453 w 2143585"/>
              <a:gd name="connsiteY0" fmla="*/ 0 h 6512094"/>
              <a:gd name="connsiteX1" fmla="*/ 2143585 w 2143585"/>
              <a:gd name="connsiteY1" fmla="*/ 1566 h 6512094"/>
              <a:gd name="connsiteX2" fmla="*/ 2143585 w 2143585"/>
              <a:gd name="connsiteY2" fmla="*/ 6512094 h 6512094"/>
              <a:gd name="connsiteX3" fmla="*/ 0 w 2143585"/>
              <a:gd name="connsiteY3" fmla="*/ 6492760 h 6512094"/>
              <a:gd name="connsiteX4" fmla="*/ 373453 w 2143585"/>
              <a:gd name="connsiteY4" fmla="*/ 0 h 6512094"/>
              <a:gd name="connsiteX0" fmla="*/ 373453 w 2143585"/>
              <a:gd name="connsiteY0" fmla="*/ 0 h 6512094"/>
              <a:gd name="connsiteX1" fmla="*/ 2143585 w 2143585"/>
              <a:gd name="connsiteY1" fmla="*/ 1566 h 6512094"/>
              <a:gd name="connsiteX2" fmla="*/ 2143585 w 2143585"/>
              <a:gd name="connsiteY2" fmla="*/ 6512094 h 6512094"/>
              <a:gd name="connsiteX3" fmla="*/ 0 w 2143585"/>
              <a:gd name="connsiteY3" fmla="*/ 6508673 h 6512094"/>
              <a:gd name="connsiteX4" fmla="*/ 373453 w 2143585"/>
              <a:gd name="connsiteY4" fmla="*/ 0 h 651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585" h="6512094">
                <a:moveTo>
                  <a:pt x="373453" y="0"/>
                </a:moveTo>
                <a:lnTo>
                  <a:pt x="2143585" y="1566"/>
                </a:lnTo>
                <a:lnTo>
                  <a:pt x="2143585" y="6512094"/>
                </a:lnTo>
                <a:lnTo>
                  <a:pt x="0" y="6508673"/>
                </a:lnTo>
                <a:lnTo>
                  <a:pt x="373453" y="0"/>
                </a:lnTo>
                <a:close/>
              </a:path>
            </a:pathLst>
          </a:custGeom>
          <a:solidFill>
            <a:srgbClr val="F5F5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sz="1800"/>
          </a:p>
        </p:txBody>
      </p:sp>
      <p:sp>
        <p:nvSpPr>
          <p:cNvPr id="7" name="Text Placeholder 6"/>
          <p:cNvSpPr>
            <a:spLocks noGrp="1"/>
          </p:cNvSpPr>
          <p:nvPr>
            <p:ph type="body" sz="quarter" idx="13"/>
          </p:nvPr>
        </p:nvSpPr>
        <p:spPr>
          <a:xfrm>
            <a:off x="539797" y="949171"/>
            <a:ext cx="4197668" cy="339642"/>
          </a:xfrm>
        </p:spPr>
        <p:txBody>
          <a:bodyPr>
            <a:noAutofit/>
          </a:bodyPr>
          <a:lstStyle>
            <a:lvl1pPr marL="0" indent="0">
              <a:buNone/>
              <a:defRPr sz="2000" b="1">
                <a:solidFill>
                  <a:schemeClr val="accent2"/>
                </a:solidFill>
              </a:defRPr>
            </a:lvl1pPr>
            <a:lvl2pPr marL="457200" indent="0">
              <a:buNone/>
              <a:defRPr b="1">
                <a:solidFill>
                  <a:schemeClr val="accent2"/>
                </a:solidFill>
              </a:defRPr>
            </a:lvl2pPr>
            <a:lvl3pPr marL="914400" indent="0">
              <a:buNone/>
              <a:defRPr b="1">
                <a:solidFill>
                  <a:schemeClr val="accent2"/>
                </a:solidFill>
              </a:defRPr>
            </a:lvl3pPr>
            <a:lvl4pPr marL="1371600" indent="0">
              <a:buNone/>
              <a:defRPr b="1">
                <a:solidFill>
                  <a:schemeClr val="accent2"/>
                </a:solidFill>
              </a:defRPr>
            </a:lvl4pPr>
            <a:lvl5pPr marL="1828800" indent="0">
              <a:buNone/>
              <a:defRPr b="1">
                <a:solidFill>
                  <a:schemeClr val="accent2"/>
                </a:solidFill>
              </a:defRPr>
            </a:lvl5pPr>
          </a:lstStyle>
          <a:p>
            <a:pPr lvl="0"/>
            <a:r>
              <a:rPr lang="en-US" dirty="0"/>
              <a:t>Click to edit Master text styles</a:t>
            </a:r>
          </a:p>
        </p:txBody>
      </p:sp>
      <p:sp>
        <p:nvSpPr>
          <p:cNvPr id="10" name="Text Placeholder 9"/>
          <p:cNvSpPr>
            <a:spLocks noGrp="1"/>
          </p:cNvSpPr>
          <p:nvPr>
            <p:ph type="body" sz="quarter" idx="14"/>
          </p:nvPr>
        </p:nvSpPr>
        <p:spPr>
          <a:xfrm>
            <a:off x="539751" y="1360374"/>
            <a:ext cx="3753576" cy="3111600"/>
          </a:xfrm>
        </p:spPr>
        <p:txBody>
          <a:bodyPr/>
          <a:lstStyle>
            <a:lvl1pPr marL="0" indent="0">
              <a:lnSpc>
                <a:spcPts val="1600"/>
              </a:lnSpc>
              <a:spcBef>
                <a:spcPts val="500"/>
              </a:spcBef>
              <a:buNone/>
              <a:defRPr sz="1400"/>
            </a:lvl1pPr>
            <a:lvl2pPr marL="182563" indent="-182563">
              <a:lnSpc>
                <a:spcPts val="1200"/>
              </a:lnSpc>
              <a:spcBef>
                <a:spcPts val="1000"/>
              </a:spcBef>
              <a:defRPr sz="1000"/>
            </a:lvl2pPr>
            <a:lvl3pPr marL="357188" indent="-174625">
              <a:lnSpc>
                <a:spcPts val="1200"/>
              </a:lnSpc>
              <a:spcBef>
                <a:spcPts val="1000"/>
              </a:spcBef>
              <a:defRPr sz="1000"/>
            </a:lvl3pPr>
            <a:lvl4pPr marL="539750" indent="-182563">
              <a:lnSpc>
                <a:spcPts val="1200"/>
              </a:lnSpc>
              <a:spcBef>
                <a:spcPts val="1000"/>
              </a:spcBef>
              <a:defRPr sz="1000"/>
            </a:lvl4pPr>
            <a:lvl5pPr marL="714375" indent="-174625">
              <a:lnSpc>
                <a:spcPts val="1200"/>
              </a:lnSpc>
              <a:spcBef>
                <a:spcPts val="1000"/>
              </a:spcBef>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Picture Placeholder 3"/>
          <p:cNvSpPr>
            <a:spLocks noGrp="1"/>
          </p:cNvSpPr>
          <p:nvPr>
            <p:ph type="pic" sz="quarter" idx="15"/>
          </p:nvPr>
        </p:nvSpPr>
        <p:spPr>
          <a:xfrm>
            <a:off x="5068889" y="449943"/>
            <a:ext cx="3413125" cy="1917067"/>
          </a:xfrm>
          <a:custGeom>
            <a:avLst/>
            <a:gdLst>
              <a:gd name="connsiteX0" fmla="*/ 0 w 3413125"/>
              <a:gd name="connsiteY0" fmla="*/ 0 h 1941512"/>
              <a:gd name="connsiteX1" fmla="*/ 3413125 w 3413125"/>
              <a:gd name="connsiteY1" fmla="*/ 0 h 1941512"/>
              <a:gd name="connsiteX2" fmla="*/ 3413125 w 3413125"/>
              <a:gd name="connsiteY2" fmla="*/ 1941512 h 1941512"/>
              <a:gd name="connsiteX3" fmla="*/ 0 w 3413125"/>
              <a:gd name="connsiteY3" fmla="*/ 1941512 h 1941512"/>
              <a:gd name="connsiteX4" fmla="*/ 0 w 3413125"/>
              <a:gd name="connsiteY4" fmla="*/ 0 h 1941512"/>
              <a:gd name="connsiteX0" fmla="*/ 365760 w 3413125"/>
              <a:gd name="connsiteY0" fmla="*/ 0 h 1950221"/>
              <a:gd name="connsiteX1" fmla="*/ 3413125 w 3413125"/>
              <a:gd name="connsiteY1" fmla="*/ 8709 h 1950221"/>
              <a:gd name="connsiteX2" fmla="*/ 3413125 w 3413125"/>
              <a:gd name="connsiteY2" fmla="*/ 1950221 h 1950221"/>
              <a:gd name="connsiteX3" fmla="*/ 0 w 3413125"/>
              <a:gd name="connsiteY3" fmla="*/ 1950221 h 1950221"/>
              <a:gd name="connsiteX4" fmla="*/ 365760 w 3413125"/>
              <a:gd name="connsiteY4" fmla="*/ 0 h 195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1950221">
                <a:moveTo>
                  <a:pt x="365760" y="0"/>
                </a:moveTo>
                <a:lnTo>
                  <a:pt x="3413125" y="8709"/>
                </a:lnTo>
                <a:lnTo>
                  <a:pt x="3413125" y="1950221"/>
                </a:lnTo>
                <a:lnTo>
                  <a:pt x="0" y="1950221"/>
                </a:lnTo>
                <a:lnTo>
                  <a:pt x="365760" y="0"/>
                </a:lnTo>
                <a:close/>
              </a:path>
            </a:pathLst>
          </a:custGeom>
        </p:spPr>
        <p:txBody>
          <a:bodyPr/>
          <a:lstStyle/>
          <a:p>
            <a:endParaRPr lang="en-NZ"/>
          </a:p>
        </p:txBody>
      </p:sp>
      <p:sp>
        <p:nvSpPr>
          <p:cNvPr id="12" name="Picture Placeholder 11"/>
          <p:cNvSpPr>
            <a:spLocks noGrp="1"/>
          </p:cNvSpPr>
          <p:nvPr>
            <p:ph type="pic" sz="quarter" idx="16"/>
          </p:nvPr>
        </p:nvSpPr>
        <p:spPr>
          <a:xfrm>
            <a:off x="4737101" y="2641600"/>
            <a:ext cx="3744913" cy="1944914"/>
          </a:xfrm>
          <a:custGeom>
            <a:avLst/>
            <a:gdLst>
              <a:gd name="connsiteX0" fmla="*/ 0 w 3744913"/>
              <a:gd name="connsiteY0" fmla="*/ 0 h 1943100"/>
              <a:gd name="connsiteX1" fmla="*/ 3744913 w 3744913"/>
              <a:gd name="connsiteY1" fmla="*/ 0 h 1943100"/>
              <a:gd name="connsiteX2" fmla="*/ 3744913 w 3744913"/>
              <a:gd name="connsiteY2" fmla="*/ 1943100 h 1943100"/>
              <a:gd name="connsiteX3" fmla="*/ 0 w 3744913"/>
              <a:gd name="connsiteY3" fmla="*/ 1943100 h 1943100"/>
              <a:gd name="connsiteX4" fmla="*/ 0 w 3744913"/>
              <a:gd name="connsiteY4" fmla="*/ 0 h 1943100"/>
              <a:gd name="connsiteX0" fmla="*/ 357052 w 3744913"/>
              <a:gd name="connsiteY0" fmla="*/ 0 h 1943100"/>
              <a:gd name="connsiteX1" fmla="*/ 3744913 w 3744913"/>
              <a:gd name="connsiteY1" fmla="*/ 0 h 1943100"/>
              <a:gd name="connsiteX2" fmla="*/ 3744913 w 3744913"/>
              <a:gd name="connsiteY2" fmla="*/ 1943100 h 1943100"/>
              <a:gd name="connsiteX3" fmla="*/ 0 w 3744913"/>
              <a:gd name="connsiteY3" fmla="*/ 1943100 h 1943100"/>
              <a:gd name="connsiteX4" fmla="*/ 357052 w 3744913"/>
              <a:gd name="connsiteY4" fmla="*/ 0 h 194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913" h="1943100">
                <a:moveTo>
                  <a:pt x="357052" y="0"/>
                </a:moveTo>
                <a:lnTo>
                  <a:pt x="3744913" y="0"/>
                </a:lnTo>
                <a:lnTo>
                  <a:pt x="3744913" y="1943100"/>
                </a:lnTo>
                <a:lnTo>
                  <a:pt x="0" y="1943100"/>
                </a:lnTo>
                <a:lnTo>
                  <a:pt x="357052" y="0"/>
                </a:lnTo>
                <a:close/>
              </a:path>
            </a:pathLst>
          </a:custGeom>
        </p:spPr>
        <p:txBody>
          <a:bodyPr/>
          <a:lstStyle/>
          <a:p>
            <a:endParaRPr lang="en-NZ" dirty="0"/>
          </a:p>
        </p:txBody>
      </p:sp>
      <p:sp>
        <p:nvSpPr>
          <p:cNvPr id="11" name="Rectangle 7"/>
          <p:cNvSpPr/>
          <p:nvPr userDrawn="1"/>
        </p:nvSpPr>
        <p:spPr>
          <a:xfrm>
            <a:off x="0" y="940594"/>
            <a:ext cx="228600" cy="351729"/>
          </a:xfrm>
          <a:custGeom>
            <a:avLst/>
            <a:gdLst>
              <a:gd name="connsiteX0" fmla="*/ 0 w 221456"/>
              <a:gd name="connsiteY0" fmla="*/ 0 h 357187"/>
              <a:gd name="connsiteX1" fmla="*/ 221456 w 221456"/>
              <a:gd name="connsiteY1" fmla="*/ 0 h 357187"/>
              <a:gd name="connsiteX2" fmla="*/ 221456 w 221456"/>
              <a:gd name="connsiteY2" fmla="*/ 357187 h 357187"/>
              <a:gd name="connsiteX3" fmla="*/ 0 w 221456"/>
              <a:gd name="connsiteY3" fmla="*/ 357187 h 357187"/>
              <a:gd name="connsiteX4" fmla="*/ 0 w 221456"/>
              <a:gd name="connsiteY4" fmla="*/ 0 h 357187"/>
              <a:gd name="connsiteX0" fmla="*/ 0 w 221456"/>
              <a:gd name="connsiteY0" fmla="*/ 0 h 357187"/>
              <a:gd name="connsiteX1" fmla="*/ 221456 w 221456"/>
              <a:gd name="connsiteY1" fmla="*/ 0 h 357187"/>
              <a:gd name="connsiteX2" fmla="*/ 159543 w 221456"/>
              <a:gd name="connsiteY2" fmla="*/ 354805 h 357187"/>
              <a:gd name="connsiteX3" fmla="*/ 0 w 221456"/>
              <a:gd name="connsiteY3" fmla="*/ 357187 h 357187"/>
              <a:gd name="connsiteX4" fmla="*/ 0 w 221456"/>
              <a:gd name="connsiteY4" fmla="*/ 0 h 357187"/>
              <a:gd name="connsiteX0" fmla="*/ 0 w 221456"/>
              <a:gd name="connsiteY0" fmla="*/ 0 h 357187"/>
              <a:gd name="connsiteX1" fmla="*/ 221456 w 221456"/>
              <a:gd name="connsiteY1" fmla="*/ 0 h 357187"/>
              <a:gd name="connsiteX2" fmla="*/ 166687 w 221456"/>
              <a:gd name="connsiteY2" fmla="*/ 354805 h 357187"/>
              <a:gd name="connsiteX3" fmla="*/ 0 w 221456"/>
              <a:gd name="connsiteY3" fmla="*/ 357187 h 357187"/>
              <a:gd name="connsiteX4" fmla="*/ 0 w 221456"/>
              <a:gd name="connsiteY4" fmla="*/ 0 h 357187"/>
              <a:gd name="connsiteX0" fmla="*/ 0 w 228600"/>
              <a:gd name="connsiteY0" fmla="*/ 0 h 357187"/>
              <a:gd name="connsiteX1" fmla="*/ 228600 w 228600"/>
              <a:gd name="connsiteY1" fmla="*/ 0 h 357187"/>
              <a:gd name="connsiteX2" fmla="*/ 166687 w 228600"/>
              <a:gd name="connsiteY2" fmla="*/ 354805 h 357187"/>
              <a:gd name="connsiteX3" fmla="*/ 0 w 228600"/>
              <a:gd name="connsiteY3" fmla="*/ 357187 h 357187"/>
              <a:gd name="connsiteX4" fmla="*/ 0 w 228600"/>
              <a:gd name="connsiteY4" fmla="*/ 0 h 357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7187">
                <a:moveTo>
                  <a:pt x="0" y="0"/>
                </a:moveTo>
                <a:lnTo>
                  <a:pt x="228600" y="0"/>
                </a:lnTo>
                <a:lnTo>
                  <a:pt x="166687" y="354805"/>
                </a:lnTo>
                <a:lnTo>
                  <a:pt x="0" y="357187"/>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sz="1800"/>
          </a:p>
        </p:txBody>
      </p:sp>
      <p:sp>
        <p:nvSpPr>
          <p:cNvPr id="13" name="Slide Number Placeholder 5"/>
          <p:cNvSpPr>
            <a:spLocks noGrp="1"/>
          </p:cNvSpPr>
          <p:nvPr>
            <p:ph type="sldNum" sz="quarter" idx="12"/>
          </p:nvPr>
        </p:nvSpPr>
        <p:spPr>
          <a:xfrm>
            <a:off x="65649" y="4871331"/>
            <a:ext cx="2057400" cy="276933"/>
          </a:xfrm>
        </p:spPr>
        <p:txBody>
          <a:bodyPr/>
          <a:lstStyle>
            <a:lvl1pPr algn="l">
              <a:defRPr b="1">
                <a:solidFill>
                  <a:schemeClr val="accent1"/>
                </a:solidFill>
              </a:defRPr>
            </a:lvl1pPr>
          </a:lstStyle>
          <a:p>
            <a:fld id="{0EE62241-ACF6-4170-A27D-6477E8E92F89}" type="slidenum">
              <a:rPr lang="en-NZ" smtClean="0"/>
              <a:pPr/>
              <a:t>‹#›</a:t>
            </a:fld>
            <a:endParaRPr lang="en-NZ" dirty="0"/>
          </a:p>
        </p:txBody>
      </p:sp>
    </p:spTree>
    <p:extLst>
      <p:ext uri="{BB962C8B-B14F-4D97-AF65-F5344CB8AC3E}">
        <p14:creationId xmlns:p14="http://schemas.microsoft.com/office/powerpoint/2010/main" val="337234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Four Items">
    <p:spTree>
      <p:nvGrpSpPr>
        <p:cNvPr id="1" name=""/>
        <p:cNvGrpSpPr/>
        <p:nvPr/>
      </p:nvGrpSpPr>
      <p:grpSpPr>
        <a:xfrm>
          <a:off x="0" y="0"/>
          <a:ext cx="0" cy="0"/>
          <a:chOff x="0" y="0"/>
          <a:chExt cx="0" cy="0"/>
        </a:xfrm>
      </p:grpSpPr>
      <p:sp>
        <p:nvSpPr>
          <p:cNvPr id="16" name="Rectangle 3"/>
          <p:cNvSpPr/>
          <p:nvPr userDrawn="1"/>
        </p:nvSpPr>
        <p:spPr>
          <a:xfrm>
            <a:off x="4298494" y="-1176"/>
            <a:ext cx="4845505" cy="4872507"/>
          </a:xfrm>
          <a:custGeom>
            <a:avLst/>
            <a:gdLst>
              <a:gd name="connsiteX0" fmla="*/ 0 w 2220686"/>
              <a:gd name="connsiteY0" fmla="*/ 0 h 6510528"/>
              <a:gd name="connsiteX1" fmla="*/ 2220686 w 2220686"/>
              <a:gd name="connsiteY1" fmla="*/ 0 h 6510528"/>
              <a:gd name="connsiteX2" fmla="*/ 2220686 w 2220686"/>
              <a:gd name="connsiteY2" fmla="*/ 6510528 h 6510528"/>
              <a:gd name="connsiteX3" fmla="*/ 0 w 2220686"/>
              <a:gd name="connsiteY3" fmla="*/ 6510528 h 6510528"/>
              <a:gd name="connsiteX4" fmla="*/ 0 w 2220686"/>
              <a:gd name="connsiteY4" fmla="*/ 0 h 6510528"/>
              <a:gd name="connsiteX0" fmla="*/ 1672046 w 2220686"/>
              <a:gd name="connsiteY0" fmla="*/ 0 h 6519237"/>
              <a:gd name="connsiteX1" fmla="*/ 2220686 w 2220686"/>
              <a:gd name="connsiteY1" fmla="*/ 8709 h 6519237"/>
              <a:gd name="connsiteX2" fmla="*/ 2220686 w 2220686"/>
              <a:gd name="connsiteY2" fmla="*/ 6519237 h 6519237"/>
              <a:gd name="connsiteX3" fmla="*/ 0 w 2220686"/>
              <a:gd name="connsiteY3" fmla="*/ 6519237 h 6519237"/>
              <a:gd name="connsiteX4" fmla="*/ 1672046 w 2220686"/>
              <a:gd name="connsiteY4" fmla="*/ 0 h 6519237"/>
              <a:gd name="connsiteX0" fmla="*/ 1162458 w 2220686"/>
              <a:gd name="connsiteY0" fmla="*/ 0 h 6512093"/>
              <a:gd name="connsiteX1" fmla="*/ 2220686 w 2220686"/>
              <a:gd name="connsiteY1" fmla="*/ 1565 h 6512093"/>
              <a:gd name="connsiteX2" fmla="*/ 2220686 w 2220686"/>
              <a:gd name="connsiteY2" fmla="*/ 6512093 h 6512093"/>
              <a:gd name="connsiteX3" fmla="*/ 0 w 2220686"/>
              <a:gd name="connsiteY3" fmla="*/ 6512093 h 6512093"/>
              <a:gd name="connsiteX4" fmla="*/ 1162458 w 2220686"/>
              <a:gd name="connsiteY4" fmla="*/ 0 h 6512093"/>
              <a:gd name="connsiteX0" fmla="*/ 514805 w 2220686"/>
              <a:gd name="connsiteY0" fmla="*/ 0 h 6512093"/>
              <a:gd name="connsiteX1" fmla="*/ 2220686 w 2220686"/>
              <a:gd name="connsiteY1" fmla="*/ 1565 h 6512093"/>
              <a:gd name="connsiteX2" fmla="*/ 2220686 w 2220686"/>
              <a:gd name="connsiteY2" fmla="*/ 6512093 h 6512093"/>
              <a:gd name="connsiteX3" fmla="*/ 0 w 2220686"/>
              <a:gd name="connsiteY3" fmla="*/ 6512093 h 6512093"/>
              <a:gd name="connsiteX4" fmla="*/ 514805 w 2220686"/>
              <a:gd name="connsiteY4" fmla="*/ 0 h 6512093"/>
              <a:gd name="connsiteX0" fmla="*/ 450554 w 2220686"/>
              <a:gd name="connsiteY0" fmla="*/ 0 h 6531428"/>
              <a:gd name="connsiteX1" fmla="*/ 2220686 w 2220686"/>
              <a:gd name="connsiteY1" fmla="*/ 20900 h 6531428"/>
              <a:gd name="connsiteX2" fmla="*/ 2220686 w 2220686"/>
              <a:gd name="connsiteY2" fmla="*/ 6531428 h 6531428"/>
              <a:gd name="connsiteX3" fmla="*/ 0 w 2220686"/>
              <a:gd name="connsiteY3" fmla="*/ 6531428 h 6531428"/>
              <a:gd name="connsiteX4" fmla="*/ 450554 w 2220686"/>
              <a:gd name="connsiteY4" fmla="*/ 0 h 6531428"/>
              <a:gd name="connsiteX0" fmla="*/ 386303 w 2156435"/>
              <a:gd name="connsiteY0" fmla="*/ 0 h 6550762"/>
              <a:gd name="connsiteX1" fmla="*/ 2156435 w 2156435"/>
              <a:gd name="connsiteY1" fmla="*/ 20900 h 6550762"/>
              <a:gd name="connsiteX2" fmla="*/ 2156435 w 2156435"/>
              <a:gd name="connsiteY2" fmla="*/ 6531428 h 6550762"/>
              <a:gd name="connsiteX3" fmla="*/ 0 w 2156435"/>
              <a:gd name="connsiteY3" fmla="*/ 6550762 h 6550762"/>
              <a:gd name="connsiteX4" fmla="*/ 386303 w 2156435"/>
              <a:gd name="connsiteY4" fmla="*/ 0 h 6550762"/>
              <a:gd name="connsiteX0" fmla="*/ 322052 w 2092184"/>
              <a:gd name="connsiteY0" fmla="*/ 0 h 6550762"/>
              <a:gd name="connsiteX1" fmla="*/ 2092184 w 2092184"/>
              <a:gd name="connsiteY1" fmla="*/ 20900 h 6550762"/>
              <a:gd name="connsiteX2" fmla="*/ 2092184 w 2092184"/>
              <a:gd name="connsiteY2" fmla="*/ 6531428 h 6550762"/>
              <a:gd name="connsiteX3" fmla="*/ 0 w 2092184"/>
              <a:gd name="connsiteY3" fmla="*/ 6550762 h 6550762"/>
              <a:gd name="connsiteX4" fmla="*/ 322052 w 2092184"/>
              <a:gd name="connsiteY4" fmla="*/ 0 h 6550762"/>
              <a:gd name="connsiteX0" fmla="*/ 212825 w 1982957"/>
              <a:gd name="connsiteY0" fmla="*/ 0 h 6550762"/>
              <a:gd name="connsiteX1" fmla="*/ 1982957 w 1982957"/>
              <a:gd name="connsiteY1" fmla="*/ 20900 h 6550762"/>
              <a:gd name="connsiteX2" fmla="*/ 1982957 w 1982957"/>
              <a:gd name="connsiteY2" fmla="*/ 6531428 h 6550762"/>
              <a:gd name="connsiteX3" fmla="*/ 0 w 1982957"/>
              <a:gd name="connsiteY3" fmla="*/ 6550762 h 6550762"/>
              <a:gd name="connsiteX4" fmla="*/ 212825 w 1982957"/>
              <a:gd name="connsiteY4" fmla="*/ 0 h 6550762"/>
              <a:gd name="connsiteX0" fmla="*/ 373453 w 2143585"/>
              <a:gd name="connsiteY0" fmla="*/ 0 h 6531428"/>
              <a:gd name="connsiteX1" fmla="*/ 2143585 w 2143585"/>
              <a:gd name="connsiteY1" fmla="*/ 20900 h 6531428"/>
              <a:gd name="connsiteX2" fmla="*/ 2143585 w 2143585"/>
              <a:gd name="connsiteY2" fmla="*/ 6531428 h 6531428"/>
              <a:gd name="connsiteX3" fmla="*/ 0 w 2143585"/>
              <a:gd name="connsiteY3" fmla="*/ 6512094 h 6531428"/>
              <a:gd name="connsiteX4" fmla="*/ 373453 w 2143585"/>
              <a:gd name="connsiteY4" fmla="*/ 0 h 6531428"/>
              <a:gd name="connsiteX0" fmla="*/ 373453 w 2143585"/>
              <a:gd name="connsiteY0" fmla="*/ 0 h 6512094"/>
              <a:gd name="connsiteX1" fmla="*/ 2143585 w 2143585"/>
              <a:gd name="connsiteY1" fmla="*/ 1566 h 6512094"/>
              <a:gd name="connsiteX2" fmla="*/ 2143585 w 2143585"/>
              <a:gd name="connsiteY2" fmla="*/ 6512094 h 6512094"/>
              <a:gd name="connsiteX3" fmla="*/ 0 w 2143585"/>
              <a:gd name="connsiteY3" fmla="*/ 6492760 h 6512094"/>
              <a:gd name="connsiteX4" fmla="*/ 373453 w 2143585"/>
              <a:gd name="connsiteY4" fmla="*/ 0 h 6512094"/>
              <a:gd name="connsiteX0" fmla="*/ 374858 w 2144990"/>
              <a:gd name="connsiteY0" fmla="*/ 0 h 6512094"/>
              <a:gd name="connsiteX1" fmla="*/ 2144990 w 2144990"/>
              <a:gd name="connsiteY1" fmla="*/ 1566 h 6512094"/>
              <a:gd name="connsiteX2" fmla="*/ 2144990 w 2144990"/>
              <a:gd name="connsiteY2" fmla="*/ 6512094 h 6512094"/>
              <a:gd name="connsiteX3" fmla="*/ 0 w 2144990"/>
              <a:gd name="connsiteY3" fmla="*/ 6505490 h 6512094"/>
              <a:gd name="connsiteX4" fmla="*/ 374858 w 2144990"/>
              <a:gd name="connsiteY4" fmla="*/ 0 h 651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4990" h="6512094">
                <a:moveTo>
                  <a:pt x="374858" y="0"/>
                </a:moveTo>
                <a:lnTo>
                  <a:pt x="2144990" y="1566"/>
                </a:lnTo>
                <a:lnTo>
                  <a:pt x="2144990" y="6512094"/>
                </a:lnTo>
                <a:lnTo>
                  <a:pt x="0" y="6505490"/>
                </a:lnTo>
                <a:lnTo>
                  <a:pt x="374858" y="0"/>
                </a:lnTo>
                <a:close/>
              </a:path>
            </a:pathLst>
          </a:custGeom>
          <a:solidFill>
            <a:srgbClr val="F5F5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sz="1800"/>
          </a:p>
        </p:txBody>
      </p:sp>
      <p:sp>
        <p:nvSpPr>
          <p:cNvPr id="7" name="Text Placeholder 6"/>
          <p:cNvSpPr>
            <a:spLocks noGrp="1"/>
          </p:cNvSpPr>
          <p:nvPr>
            <p:ph type="body" sz="quarter" idx="13"/>
          </p:nvPr>
        </p:nvSpPr>
        <p:spPr>
          <a:xfrm>
            <a:off x="539797" y="949171"/>
            <a:ext cx="4197668" cy="339642"/>
          </a:xfrm>
        </p:spPr>
        <p:txBody>
          <a:bodyPr>
            <a:noAutofit/>
          </a:bodyPr>
          <a:lstStyle>
            <a:lvl1pPr marL="0" indent="0">
              <a:buNone/>
              <a:defRPr sz="2000" b="1">
                <a:solidFill>
                  <a:schemeClr val="accent2"/>
                </a:solidFill>
              </a:defRPr>
            </a:lvl1pPr>
            <a:lvl2pPr marL="457200" indent="0">
              <a:buNone/>
              <a:defRPr b="1">
                <a:solidFill>
                  <a:schemeClr val="accent2"/>
                </a:solidFill>
              </a:defRPr>
            </a:lvl2pPr>
            <a:lvl3pPr marL="914400" indent="0">
              <a:buNone/>
              <a:defRPr b="1">
                <a:solidFill>
                  <a:schemeClr val="accent2"/>
                </a:solidFill>
              </a:defRPr>
            </a:lvl3pPr>
            <a:lvl4pPr marL="1371600" indent="0">
              <a:buNone/>
              <a:defRPr b="1">
                <a:solidFill>
                  <a:schemeClr val="accent2"/>
                </a:solidFill>
              </a:defRPr>
            </a:lvl4pPr>
            <a:lvl5pPr marL="1828800" indent="0">
              <a:buNone/>
              <a:defRPr b="1">
                <a:solidFill>
                  <a:schemeClr val="accent2"/>
                </a:solidFill>
              </a:defRPr>
            </a:lvl5pPr>
          </a:lstStyle>
          <a:p>
            <a:pPr lvl="0"/>
            <a:r>
              <a:rPr lang="en-US" dirty="0"/>
              <a:t>Click to edit Master text styles</a:t>
            </a:r>
          </a:p>
        </p:txBody>
      </p:sp>
      <p:sp>
        <p:nvSpPr>
          <p:cNvPr id="10" name="Text Placeholder 9"/>
          <p:cNvSpPr>
            <a:spLocks noGrp="1"/>
          </p:cNvSpPr>
          <p:nvPr>
            <p:ph type="body" sz="quarter" idx="14"/>
          </p:nvPr>
        </p:nvSpPr>
        <p:spPr>
          <a:xfrm>
            <a:off x="539751" y="1360374"/>
            <a:ext cx="3753576" cy="3111600"/>
          </a:xfrm>
        </p:spPr>
        <p:txBody>
          <a:bodyPr/>
          <a:lstStyle>
            <a:lvl1pPr marL="0" indent="0">
              <a:lnSpc>
                <a:spcPts val="1600"/>
              </a:lnSpc>
              <a:spcBef>
                <a:spcPts val="500"/>
              </a:spcBef>
              <a:buNone/>
              <a:defRPr sz="1400"/>
            </a:lvl1pPr>
            <a:lvl2pPr marL="182563" indent="-182563">
              <a:lnSpc>
                <a:spcPts val="1200"/>
              </a:lnSpc>
              <a:spcBef>
                <a:spcPts val="1200"/>
              </a:spcBef>
              <a:defRPr sz="1000"/>
            </a:lvl2pPr>
            <a:lvl3pPr marL="357188" indent="-174625">
              <a:lnSpc>
                <a:spcPts val="1200"/>
              </a:lnSpc>
              <a:spcBef>
                <a:spcPts val="1200"/>
              </a:spcBef>
              <a:defRPr sz="1000"/>
            </a:lvl3pPr>
            <a:lvl4pPr marL="539750" indent="-182563">
              <a:lnSpc>
                <a:spcPts val="1200"/>
              </a:lnSpc>
              <a:spcBef>
                <a:spcPts val="1200"/>
              </a:spcBef>
              <a:defRPr sz="1000"/>
            </a:lvl4pPr>
            <a:lvl5pPr marL="714375" indent="-174625">
              <a:lnSpc>
                <a:spcPts val="1200"/>
              </a:lnSpc>
              <a:spcBef>
                <a:spcPts val="1200"/>
              </a:spcBef>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Content Placeholder 4"/>
          <p:cNvSpPr>
            <a:spLocks noGrp="1"/>
          </p:cNvSpPr>
          <p:nvPr>
            <p:ph sz="quarter" idx="15"/>
          </p:nvPr>
        </p:nvSpPr>
        <p:spPr>
          <a:xfrm>
            <a:off x="4972277" y="566058"/>
            <a:ext cx="1820862" cy="1852810"/>
          </a:xfrm>
        </p:spPr>
        <p:txBody>
          <a:bodyPr/>
          <a:lstStyle/>
          <a:p>
            <a:pPr lvl="0"/>
            <a:r>
              <a:rPr lang="en-US" dirty="0"/>
              <a:t>Click to edit Master text styles</a:t>
            </a:r>
          </a:p>
        </p:txBody>
      </p:sp>
      <p:sp>
        <p:nvSpPr>
          <p:cNvPr id="13" name="Content Placeholder 4"/>
          <p:cNvSpPr>
            <a:spLocks noGrp="1"/>
          </p:cNvSpPr>
          <p:nvPr>
            <p:ph sz="quarter" idx="16"/>
          </p:nvPr>
        </p:nvSpPr>
        <p:spPr>
          <a:xfrm>
            <a:off x="6975249" y="566058"/>
            <a:ext cx="1820862" cy="1852809"/>
          </a:xfrm>
        </p:spPr>
        <p:txBody>
          <a:bodyPr/>
          <a:lstStyle/>
          <a:p>
            <a:pPr lvl="0"/>
            <a:r>
              <a:rPr lang="en-US" dirty="0"/>
              <a:t>Click to edit Master text styles</a:t>
            </a:r>
          </a:p>
        </p:txBody>
      </p:sp>
      <p:sp>
        <p:nvSpPr>
          <p:cNvPr id="14" name="Content Placeholder 4"/>
          <p:cNvSpPr>
            <a:spLocks noGrp="1"/>
          </p:cNvSpPr>
          <p:nvPr>
            <p:ph sz="quarter" idx="17"/>
          </p:nvPr>
        </p:nvSpPr>
        <p:spPr>
          <a:xfrm>
            <a:off x="4972277" y="2724334"/>
            <a:ext cx="1820862" cy="1747640"/>
          </a:xfrm>
        </p:spPr>
        <p:txBody>
          <a:bodyPr/>
          <a:lstStyle/>
          <a:p>
            <a:pPr lvl="0"/>
            <a:r>
              <a:rPr lang="en-US" dirty="0"/>
              <a:t>Click to edit Master text styles</a:t>
            </a:r>
          </a:p>
        </p:txBody>
      </p:sp>
      <p:sp>
        <p:nvSpPr>
          <p:cNvPr id="15" name="Content Placeholder 4"/>
          <p:cNvSpPr>
            <a:spLocks noGrp="1"/>
          </p:cNvSpPr>
          <p:nvPr>
            <p:ph sz="quarter" idx="18"/>
          </p:nvPr>
        </p:nvSpPr>
        <p:spPr>
          <a:xfrm>
            <a:off x="6975249" y="2724334"/>
            <a:ext cx="1820862" cy="1747640"/>
          </a:xfrm>
        </p:spPr>
        <p:txBody>
          <a:bodyPr/>
          <a:lstStyle/>
          <a:p>
            <a:pPr lvl="0"/>
            <a:r>
              <a:rPr lang="en-US" dirty="0"/>
              <a:t>Click to edit Master text styles</a:t>
            </a:r>
          </a:p>
        </p:txBody>
      </p:sp>
      <p:sp>
        <p:nvSpPr>
          <p:cNvPr id="11" name="Rectangle 7"/>
          <p:cNvSpPr/>
          <p:nvPr userDrawn="1"/>
        </p:nvSpPr>
        <p:spPr>
          <a:xfrm>
            <a:off x="0" y="940594"/>
            <a:ext cx="228600" cy="351729"/>
          </a:xfrm>
          <a:custGeom>
            <a:avLst/>
            <a:gdLst>
              <a:gd name="connsiteX0" fmla="*/ 0 w 221456"/>
              <a:gd name="connsiteY0" fmla="*/ 0 h 357187"/>
              <a:gd name="connsiteX1" fmla="*/ 221456 w 221456"/>
              <a:gd name="connsiteY1" fmla="*/ 0 h 357187"/>
              <a:gd name="connsiteX2" fmla="*/ 221456 w 221456"/>
              <a:gd name="connsiteY2" fmla="*/ 357187 h 357187"/>
              <a:gd name="connsiteX3" fmla="*/ 0 w 221456"/>
              <a:gd name="connsiteY3" fmla="*/ 357187 h 357187"/>
              <a:gd name="connsiteX4" fmla="*/ 0 w 221456"/>
              <a:gd name="connsiteY4" fmla="*/ 0 h 357187"/>
              <a:gd name="connsiteX0" fmla="*/ 0 w 221456"/>
              <a:gd name="connsiteY0" fmla="*/ 0 h 357187"/>
              <a:gd name="connsiteX1" fmla="*/ 221456 w 221456"/>
              <a:gd name="connsiteY1" fmla="*/ 0 h 357187"/>
              <a:gd name="connsiteX2" fmla="*/ 159543 w 221456"/>
              <a:gd name="connsiteY2" fmla="*/ 354805 h 357187"/>
              <a:gd name="connsiteX3" fmla="*/ 0 w 221456"/>
              <a:gd name="connsiteY3" fmla="*/ 357187 h 357187"/>
              <a:gd name="connsiteX4" fmla="*/ 0 w 221456"/>
              <a:gd name="connsiteY4" fmla="*/ 0 h 357187"/>
              <a:gd name="connsiteX0" fmla="*/ 0 w 221456"/>
              <a:gd name="connsiteY0" fmla="*/ 0 h 357187"/>
              <a:gd name="connsiteX1" fmla="*/ 221456 w 221456"/>
              <a:gd name="connsiteY1" fmla="*/ 0 h 357187"/>
              <a:gd name="connsiteX2" fmla="*/ 166687 w 221456"/>
              <a:gd name="connsiteY2" fmla="*/ 354805 h 357187"/>
              <a:gd name="connsiteX3" fmla="*/ 0 w 221456"/>
              <a:gd name="connsiteY3" fmla="*/ 357187 h 357187"/>
              <a:gd name="connsiteX4" fmla="*/ 0 w 221456"/>
              <a:gd name="connsiteY4" fmla="*/ 0 h 357187"/>
              <a:gd name="connsiteX0" fmla="*/ 0 w 228600"/>
              <a:gd name="connsiteY0" fmla="*/ 0 h 357187"/>
              <a:gd name="connsiteX1" fmla="*/ 228600 w 228600"/>
              <a:gd name="connsiteY1" fmla="*/ 0 h 357187"/>
              <a:gd name="connsiteX2" fmla="*/ 166687 w 228600"/>
              <a:gd name="connsiteY2" fmla="*/ 354805 h 357187"/>
              <a:gd name="connsiteX3" fmla="*/ 0 w 228600"/>
              <a:gd name="connsiteY3" fmla="*/ 357187 h 357187"/>
              <a:gd name="connsiteX4" fmla="*/ 0 w 228600"/>
              <a:gd name="connsiteY4" fmla="*/ 0 h 357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7187">
                <a:moveTo>
                  <a:pt x="0" y="0"/>
                </a:moveTo>
                <a:lnTo>
                  <a:pt x="228600" y="0"/>
                </a:lnTo>
                <a:lnTo>
                  <a:pt x="166687" y="354805"/>
                </a:lnTo>
                <a:lnTo>
                  <a:pt x="0" y="357187"/>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sz="1800"/>
          </a:p>
        </p:txBody>
      </p:sp>
      <p:sp>
        <p:nvSpPr>
          <p:cNvPr id="17" name="Slide Number Placeholder 5"/>
          <p:cNvSpPr>
            <a:spLocks noGrp="1"/>
          </p:cNvSpPr>
          <p:nvPr>
            <p:ph type="sldNum" sz="quarter" idx="12"/>
          </p:nvPr>
        </p:nvSpPr>
        <p:spPr>
          <a:xfrm>
            <a:off x="65649" y="4871331"/>
            <a:ext cx="2057400" cy="276933"/>
          </a:xfrm>
        </p:spPr>
        <p:txBody>
          <a:bodyPr/>
          <a:lstStyle>
            <a:lvl1pPr algn="l">
              <a:defRPr b="1">
                <a:solidFill>
                  <a:schemeClr val="accent1"/>
                </a:solidFill>
              </a:defRPr>
            </a:lvl1pPr>
          </a:lstStyle>
          <a:p>
            <a:fld id="{0EE62241-ACF6-4170-A27D-6477E8E92F89}" type="slidenum">
              <a:rPr lang="en-NZ" smtClean="0"/>
              <a:pPr/>
              <a:t>‹#›</a:t>
            </a:fld>
            <a:endParaRPr lang="en-NZ" dirty="0"/>
          </a:p>
        </p:txBody>
      </p:sp>
    </p:spTree>
    <p:extLst>
      <p:ext uri="{BB962C8B-B14F-4D97-AF65-F5344CB8AC3E}">
        <p14:creationId xmlns:p14="http://schemas.microsoft.com/office/powerpoint/2010/main" val="63793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4858703"/>
            <a:ext cx="9143999" cy="289560"/>
          </a:xfrm>
          <a:prstGeom prst="rect">
            <a:avLst/>
          </a:prstGeom>
        </p:spPr>
      </p:pic>
      <p:sp>
        <p:nvSpPr>
          <p:cNvPr id="2" name="Title Placeholder 1"/>
          <p:cNvSpPr>
            <a:spLocks noGrp="1"/>
          </p:cNvSpPr>
          <p:nvPr>
            <p:ph type="title"/>
          </p:nvPr>
        </p:nvSpPr>
        <p:spPr>
          <a:xfrm>
            <a:off x="628650" y="274098"/>
            <a:ext cx="7886700" cy="9950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70486"/>
            <a:ext cx="7886700" cy="32665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50115" y="4858703"/>
            <a:ext cx="2057400" cy="289560"/>
          </a:xfrm>
          <a:prstGeom prst="rect">
            <a:avLst/>
          </a:prstGeom>
        </p:spPr>
        <p:txBody>
          <a:bodyPr vert="horz" lIns="91440" tIns="45720" rIns="91440" bIns="45720" rtlCol="0" anchor="ctr"/>
          <a:lstStyle>
            <a:lvl1pPr algn="l">
              <a:defRPr sz="650" b="1">
                <a:solidFill>
                  <a:schemeClr val="accent1"/>
                </a:solidFill>
              </a:defRPr>
            </a:lvl1pPr>
          </a:lstStyle>
          <a:p>
            <a:fld id="{0EE62241-ACF6-4170-A27D-6477E8E92F89}" type="slidenum">
              <a:rPr lang="en-NZ" smtClean="0"/>
              <a:pPr/>
              <a:t>‹#›</a:t>
            </a:fld>
            <a:endParaRPr lang="en-NZ" dirty="0"/>
          </a:p>
        </p:txBody>
      </p:sp>
    </p:spTree>
    <p:extLst>
      <p:ext uri="{BB962C8B-B14F-4D97-AF65-F5344CB8AC3E}">
        <p14:creationId xmlns:p14="http://schemas.microsoft.com/office/powerpoint/2010/main" val="865084176"/>
      </p:ext>
    </p:extLst>
  </p:cSld>
  <p:clrMap bg1="lt1" tx1="dk1" bg2="lt2" tx2="dk2" accent1="accent1" accent2="accent2" accent3="accent3" accent4="accent4" accent5="accent5" accent6="accent6" hlink="hlink" folHlink="folHlink"/>
  <p:sldLayoutIdLst>
    <p:sldLayoutId id="2147483710" r:id="rId1"/>
    <p:sldLayoutId id="2147483718" r:id="rId2"/>
    <p:sldLayoutId id="2147483719" r:id="rId3"/>
    <p:sldLayoutId id="2147483714" r:id="rId4"/>
    <p:sldLayoutId id="2147483715" r:id="rId5"/>
    <p:sldLayoutId id="2147483716" r:id="rId6"/>
    <p:sldLayoutId id="2147483717" r:id="rId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image" Target="../media/image54.jpe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png"/><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95157" y="507333"/>
            <a:ext cx="6386703" cy="498857"/>
          </a:xfrm>
        </p:spPr>
        <p:txBody>
          <a:bodyPr/>
          <a:lstStyle/>
          <a:p>
            <a:r>
              <a:rPr lang="en-NZ"/>
              <a:t>Introduction to firemapper Enterprise </a:t>
            </a:r>
            <a:endParaRPr lang="en-NZ" cap="none" dirty="0"/>
          </a:p>
        </p:txBody>
      </p:sp>
      <p:sp>
        <p:nvSpPr>
          <p:cNvPr id="5" name="Subtitle 4"/>
          <p:cNvSpPr>
            <a:spLocks noGrp="1"/>
          </p:cNvSpPr>
          <p:nvPr>
            <p:ph type="subTitle" idx="1"/>
          </p:nvPr>
        </p:nvSpPr>
        <p:spPr>
          <a:xfrm>
            <a:off x="1702190" y="936462"/>
            <a:ext cx="6358128" cy="270522"/>
          </a:xfrm>
        </p:spPr>
        <p:txBody>
          <a:bodyPr>
            <a:normAutofit/>
          </a:bodyPr>
          <a:lstStyle/>
          <a:p>
            <a:r>
              <a:rPr lang="en-NZ" dirty="0"/>
              <a:t>Mobile app, portal and access control</a:t>
            </a:r>
          </a:p>
        </p:txBody>
      </p:sp>
      <p:sp>
        <p:nvSpPr>
          <p:cNvPr id="8" name="Slide Number Placeholder 7"/>
          <p:cNvSpPr>
            <a:spLocks noGrp="1"/>
          </p:cNvSpPr>
          <p:nvPr>
            <p:ph type="sldNum" sz="quarter" idx="12"/>
          </p:nvPr>
        </p:nvSpPr>
        <p:spPr>
          <a:xfrm>
            <a:off x="65649" y="4871331"/>
            <a:ext cx="2057400" cy="276933"/>
          </a:xfrm>
        </p:spPr>
        <p:txBody>
          <a:bodyPr/>
          <a:lstStyle/>
          <a:p>
            <a:fld id="{0EE62241-ACF6-4170-A27D-6477E8E92F89}" type="slidenum">
              <a:rPr lang="en-NZ" smtClean="0"/>
              <a:pPr/>
              <a:t>1</a:t>
            </a:fld>
            <a:endParaRPr lang="en-NZ" dirty="0"/>
          </a:p>
        </p:txBody>
      </p:sp>
      <p:pic>
        <p:nvPicPr>
          <p:cNvPr id="12" name="Picture Placeholder 1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983249" y="1217300"/>
            <a:ext cx="6666224" cy="3650065"/>
          </a:xfrm>
        </p:spPr>
      </p:pic>
      <p:pic>
        <p:nvPicPr>
          <p:cNvPr id="2" name="Picture 1">
            <a:extLst>
              <a:ext uri="{FF2B5EF4-FFF2-40B4-BE49-F238E27FC236}">
                <a16:creationId xmlns:a16="http://schemas.microsoft.com/office/drawing/2014/main" id="{835C87A1-B670-41E3-8696-81A375C62026}"/>
              </a:ext>
            </a:extLst>
          </p:cNvPr>
          <p:cNvPicPr>
            <a:picLocks noChangeAspect="1"/>
          </p:cNvPicPr>
          <p:nvPr/>
        </p:nvPicPr>
        <p:blipFill>
          <a:blip r:embed="rId4"/>
          <a:stretch>
            <a:fillRect/>
          </a:stretch>
        </p:blipFill>
        <p:spPr>
          <a:xfrm>
            <a:off x="7017470" y="1348740"/>
            <a:ext cx="1702753" cy="3476700"/>
          </a:xfrm>
          <a:prstGeom prst="rect">
            <a:avLst/>
          </a:prstGeom>
        </p:spPr>
      </p:pic>
      <p:pic>
        <p:nvPicPr>
          <p:cNvPr id="7" name="Picture 6" descr="Map&#10;&#10;Description automatically generated">
            <a:extLst>
              <a:ext uri="{FF2B5EF4-FFF2-40B4-BE49-F238E27FC236}">
                <a16:creationId xmlns:a16="http://schemas.microsoft.com/office/drawing/2014/main" id="{117D7E69-94B4-4D73-A683-186E06B52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9227" y="1760220"/>
            <a:ext cx="1480695" cy="2633663"/>
          </a:xfrm>
          <a:prstGeom prst="rect">
            <a:avLst/>
          </a:prstGeom>
        </p:spPr>
      </p:pic>
    </p:spTree>
    <p:extLst>
      <p:ext uri="{BB962C8B-B14F-4D97-AF65-F5344CB8AC3E}">
        <p14:creationId xmlns:p14="http://schemas.microsoft.com/office/powerpoint/2010/main" val="3506566705"/>
      </p:ext>
    </p:extLst>
  </p:cSld>
  <p:clrMapOvr>
    <a:masterClrMapping/>
  </p:clrMapOvr>
  <mc:AlternateContent xmlns:mc="http://schemas.openxmlformats.org/markup-compatibility/2006" xmlns:p14="http://schemas.microsoft.com/office/powerpoint/2010/main">
    <mc:Choice Requires="p14">
      <p:transition spd="slow" p14:dur="2000" advTm="35500"/>
    </mc:Choice>
    <mc:Fallback xmlns="">
      <p:transition spd="slow" advTm="355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0DABE3-2FB7-46E1-8517-750B1D3A0B83}"/>
              </a:ext>
            </a:extLst>
          </p:cNvPr>
          <p:cNvSpPr>
            <a:spLocks noGrp="1"/>
          </p:cNvSpPr>
          <p:nvPr>
            <p:ph type="body" sz="quarter" idx="13"/>
          </p:nvPr>
        </p:nvSpPr>
        <p:spPr>
          <a:xfrm>
            <a:off x="539796" y="949171"/>
            <a:ext cx="7082701" cy="339642"/>
          </a:xfrm>
        </p:spPr>
        <p:txBody>
          <a:bodyPr/>
          <a:lstStyle/>
          <a:p>
            <a:r>
              <a:rPr lang="en-NZ" dirty="0"/>
              <a:t>Return to “Change User Profile” and add details.  </a:t>
            </a:r>
          </a:p>
        </p:txBody>
      </p:sp>
      <p:sp>
        <p:nvSpPr>
          <p:cNvPr id="6" name="Slide Number Placeholder 5">
            <a:extLst>
              <a:ext uri="{FF2B5EF4-FFF2-40B4-BE49-F238E27FC236}">
                <a16:creationId xmlns:a16="http://schemas.microsoft.com/office/drawing/2014/main" id="{4F52641E-71A8-4E9C-92CE-8392C5F5725D}"/>
              </a:ext>
            </a:extLst>
          </p:cNvPr>
          <p:cNvSpPr>
            <a:spLocks noGrp="1"/>
          </p:cNvSpPr>
          <p:nvPr>
            <p:ph type="sldNum" sz="quarter" idx="12"/>
          </p:nvPr>
        </p:nvSpPr>
        <p:spPr/>
        <p:txBody>
          <a:bodyPr/>
          <a:lstStyle/>
          <a:p>
            <a:fld id="{0EE62241-ACF6-4170-A27D-6477E8E92F89}" type="slidenum">
              <a:rPr lang="en-NZ" smtClean="0"/>
              <a:pPr/>
              <a:t>10</a:t>
            </a:fld>
            <a:endParaRPr lang="en-NZ" dirty="0"/>
          </a:p>
        </p:txBody>
      </p:sp>
      <p:pic>
        <p:nvPicPr>
          <p:cNvPr id="11" name="Picture 10">
            <a:extLst>
              <a:ext uri="{FF2B5EF4-FFF2-40B4-BE49-F238E27FC236}">
                <a16:creationId xmlns:a16="http://schemas.microsoft.com/office/drawing/2014/main" id="{17F002DC-D807-465D-8CBA-AB0FB663E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125" y="1240171"/>
            <a:ext cx="1749401" cy="3567139"/>
          </a:xfrm>
          <a:prstGeom prst="rect">
            <a:avLst/>
          </a:prstGeom>
        </p:spPr>
      </p:pic>
      <p:pic>
        <p:nvPicPr>
          <p:cNvPr id="13" name="Picture 12" descr="Graphical user interface, text, application&#10;&#10;Description automatically generated">
            <a:extLst>
              <a:ext uri="{FF2B5EF4-FFF2-40B4-BE49-F238E27FC236}">
                <a16:creationId xmlns:a16="http://schemas.microsoft.com/office/drawing/2014/main" id="{479D437A-5316-40B4-B516-91050F5359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4466" y="1640278"/>
            <a:ext cx="1576528" cy="2804116"/>
          </a:xfrm>
          <a:prstGeom prst="rect">
            <a:avLst/>
          </a:prstGeom>
        </p:spPr>
      </p:pic>
      <p:sp>
        <p:nvSpPr>
          <p:cNvPr id="18" name="Rectangle 17">
            <a:extLst>
              <a:ext uri="{FF2B5EF4-FFF2-40B4-BE49-F238E27FC236}">
                <a16:creationId xmlns:a16="http://schemas.microsoft.com/office/drawing/2014/main" id="{3E9CDE91-1BC0-49B0-A650-8D78CB16A019}"/>
              </a:ext>
            </a:extLst>
          </p:cNvPr>
          <p:cNvSpPr/>
          <p:nvPr/>
        </p:nvSpPr>
        <p:spPr>
          <a:xfrm>
            <a:off x="6478787" y="1995566"/>
            <a:ext cx="1198362" cy="2731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a:extLst>
              <a:ext uri="{FF2B5EF4-FFF2-40B4-BE49-F238E27FC236}">
                <a16:creationId xmlns:a16="http://schemas.microsoft.com/office/drawing/2014/main" id="{811A0A51-3C2E-4F40-861A-95B34DE670ED}"/>
              </a:ext>
            </a:extLst>
          </p:cNvPr>
          <p:cNvSpPr/>
          <p:nvPr/>
        </p:nvSpPr>
        <p:spPr>
          <a:xfrm>
            <a:off x="6478786" y="2341604"/>
            <a:ext cx="1198363" cy="2960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ectangle 20">
            <a:extLst>
              <a:ext uri="{FF2B5EF4-FFF2-40B4-BE49-F238E27FC236}">
                <a16:creationId xmlns:a16="http://schemas.microsoft.com/office/drawing/2014/main" id="{BDB84CC5-AF1A-4A9C-9660-08CBB13A6362}"/>
              </a:ext>
            </a:extLst>
          </p:cNvPr>
          <p:cNvSpPr/>
          <p:nvPr/>
        </p:nvSpPr>
        <p:spPr>
          <a:xfrm>
            <a:off x="6478787" y="2678091"/>
            <a:ext cx="1198362" cy="2919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a:extLst>
              <a:ext uri="{FF2B5EF4-FFF2-40B4-BE49-F238E27FC236}">
                <a16:creationId xmlns:a16="http://schemas.microsoft.com/office/drawing/2014/main" id="{A548791F-ACA3-4548-A90F-C742B54A8C9C}"/>
              </a:ext>
            </a:extLst>
          </p:cNvPr>
          <p:cNvSpPr/>
          <p:nvPr/>
        </p:nvSpPr>
        <p:spPr>
          <a:xfrm>
            <a:off x="6412112" y="3278267"/>
            <a:ext cx="1326482" cy="2420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a:extLst>
              <a:ext uri="{FF2B5EF4-FFF2-40B4-BE49-F238E27FC236}">
                <a16:creationId xmlns:a16="http://schemas.microsoft.com/office/drawing/2014/main" id="{5A45D16B-12A4-4254-BF22-7A9972A9FA2A}"/>
              </a:ext>
            </a:extLst>
          </p:cNvPr>
          <p:cNvSpPr/>
          <p:nvPr/>
        </p:nvSpPr>
        <p:spPr>
          <a:xfrm>
            <a:off x="6419964" y="3793038"/>
            <a:ext cx="1326482" cy="2420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Text Placeholder 2">
            <a:extLst>
              <a:ext uri="{FF2B5EF4-FFF2-40B4-BE49-F238E27FC236}">
                <a16:creationId xmlns:a16="http://schemas.microsoft.com/office/drawing/2014/main" id="{3542D685-4820-4E92-8490-2899AC476263}"/>
              </a:ext>
            </a:extLst>
          </p:cNvPr>
          <p:cNvSpPr>
            <a:spLocks noGrp="1"/>
          </p:cNvSpPr>
          <p:nvPr>
            <p:ph type="body" sz="quarter" idx="14"/>
          </p:nvPr>
        </p:nvSpPr>
        <p:spPr>
          <a:xfrm>
            <a:off x="539751" y="1360374"/>
            <a:ext cx="3753576" cy="3111600"/>
          </a:xfrm>
        </p:spPr>
        <p:txBody>
          <a:bodyPr/>
          <a:lstStyle/>
          <a:p>
            <a:pPr marL="285750" indent="-285750">
              <a:buFont typeface="Arial" panose="020B0604020202020204" pitchFamily="34" charset="0"/>
              <a:buChar char="•"/>
            </a:pPr>
            <a:r>
              <a:rPr lang="en-NZ" dirty="0"/>
              <a:t>Share my location allows other on the incident to see where you are. </a:t>
            </a:r>
          </a:p>
          <a:p>
            <a:pPr marL="285750" indent="-285750">
              <a:buFont typeface="Arial" panose="020B0604020202020204" pitchFamily="34" charset="0"/>
              <a:buChar char="•"/>
            </a:pPr>
            <a:r>
              <a:rPr lang="en-NZ" dirty="0"/>
              <a:t>Auto sharing (iOS only) means features you add will automatically shared – or you can select which features you want to share. </a:t>
            </a:r>
          </a:p>
          <a:p>
            <a:pPr marL="285750" indent="-285750">
              <a:buFont typeface="Arial" panose="020B0604020202020204" pitchFamily="34" charset="0"/>
              <a:buChar char="•"/>
            </a:pPr>
            <a:r>
              <a:rPr lang="en-NZ" dirty="0"/>
              <a:t>At the bottom you select Configure Symbology.</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p:txBody>
      </p:sp>
      <p:grpSp>
        <p:nvGrpSpPr>
          <p:cNvPr id="7" name="Group 6">
            <a:extLst>
              <a:ext uri="{FF2B5EF4-FFF2-40B4-BE49-F238E27FC236}">
                <a16:creationId xmlns:a16="http://schemas.microsoft.com/office/drawing/2014/main" id="{40D1273C-02FC-4705-AF4B-20CD5B893F3A}"/>
              </a:ext>
            </a:extLst>
          </p:cNvPr>
          <p:cNvGrpSpPr/>
          <p:nvPr/>
        </p:nvGrpSpPr>
        <p:grpSpPr>
          <a:xfrm>
            <a:off x="6304466" y="1662246"/>
            <a:ext cx="1576528" cy="2804116"/>
            <a:chOff x="3831392" y="1640278"/>
            <a:chExt cx="1576528" cy="2804116"/>
          </a:xfrm>
        </p:grpSpPr>
        <p:pic>
          <p:nvPicPr>
            <p:cNvPr id="4" name="Picture 3" descr="Graphical user interface, text, application&#10;&#10;Description automatically generated">
              <a:extLst>
                <a:ext uri="{FF2B5EF4-FFF2-40B4-BE49-F238E27FC236}">
                  <a16:creationId xmlns:a16="http://schemas.microsoft.com/office/drawing/2014/main" id="{34DA2760-D4D0-4DF5-8220-3029F14EBC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1392" y="1640278"/>
              <a:ext cx="1576528" cy="2804116"/>
            </a:xfrm>
            <a:prstGeom prst="rect">
              <a:avLst/>
            </a:prstGeom>
          </p:spPr>
        </p:pic>
        <p:sp>
          <p:nvSpPr>
            <p:cNvPr id="5" name="Oval 4">
              <a:extLst>
                <a:ext uri="{FF2B5EF4-FFF2-40B4-BE49-F238E27FC236}">
                  <a16:creationId xmlns:a16="http://schemas.microsoft.com/office/drawing/2014/main" id="{4414B9DC-033A-4E51-8D32-07CF7BCBDF36}"/>
                </a:ext>
              </a:extLst>
            </p:cNvPr>
            <p:cNvSpPr/>
            <p:nvPr/>
          </p:nvSpPr>
          <p:spPr>
            <a:xfrm>
              <a:off x="4114800" y="3972393"/>
              <a:ext cx="1049311" cy="3147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9" name="Picture 8" descr="A picture containing text&#10;&#10;Description automatically generated">
            <a:extLst>
              <a:ext uri="{FF2B5EF4-FFF2-40B4-BE49-F238E27FC236}">
                <a16:creationId xmlns:a16="http://schemas.microsoft.com/office/drawing/2014/main" id="{15FB3FD9-1886-48B9-A31F-E57B507E2A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4941" y="1662246"/>
            <a:ext cx="1576528" cy="2804117"/>
          </a:xfrm>
          <a:prstGeom prst="rect">
            <a:avLst/>
          </a:prstGeom>
        </p:spPr>
      </p:pic>
    </p:spTree>
    <p:extLst>
      <p:ext uri="{BB962C8B-B14F-4D97-AF65-F5344CB8AC3E}">
        <p14:creationId xmlns:p14="http://schemas.microsoft.com/office/powerpoint/2010/main" val="65744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0DABE3-2FB7-46E1-8517-750B1D3A0B83}"/>
              </a:ext>
            </a:extLst>
          </p:cNvPr>
          <p:cNvSpPr>
            <a:spLocks noGrp="1"/>
          </p:cNvSpPr>
          <p:nvPr>
            <p:ph type="body" sz="quarter" idx="13"/>
          </p:nvPr>
        </p:nvSpPr>
        <p:spPr>
          <a:xfrm>
            <a:off x="539796" y="949171"/>
            <a:ext cx="7082701" cy="339642"/>
          </a:xfrm>
        </p:spPr>
        <p:txBody>
          <a:bodyPr/>
          <a:lstStyle/>
          <a:p>
            <a:r>
              <a:rPr lang="en-NZ" dirty="0"/>
              <a:t>Setting up User Profile  </a:t>
            </a:r>
          </a:p>
        </p:txBody>
      </p:sp>
      <p:sp>
        <p:nvSpPr>
          <p:cNvPr id="6" name="Slide Number Placeholder 5">
            <a:extLst>
              <a:ext uri="{FF2B5EF4-FFF2-40B4-BE49-F238E27FC236}">
                <a16:creationId xmlns:a16="http://schemas.microsoft.com/office/drawing/2014/main" id="{4F52641E-71A8-4E9C-92CE-8392C5F5725D}"/>
              </a:ext>
            </a:extLst>
          </p:cNvPr>
          <p:cNvSpPr>
            <a:spLocks noGrp="1"/>
          </p:cNvSpPr>
          <p:nvPr>
            <p:ph type="sldNum" sz="quarter" idx="12"/>
          </p:nvPr>
        </p:nvSpPr>
        <p:spPr/>
        <p:txBody>
          <a:bodyPr/>
          <a:lstStyle/>
          <a:p>
            <a:fld id="{0EE62241-ACF6-4170-A27D-6477E8E92F89}" type="slidenum">
              <a:rPr lang="en-NZ" smtClean="0"/>
              <a:pPr/>
              <a:t>11</a:t>
            </a:fld>
            <a:endParaRPr lang="en-NZ" dirty="0"/>
          </a:p>
        </p:txBody>
      </p:sp>
      <p:pic>
        <p:nvPicPr>
          <p:cNvPr id="11" name="Picture 10">
            <a:extLst>
              <a:ext uri="{FF2B5EF4-FFF2-40B4-BE49-F238E27FC236}">
                <a16:creationId xmlns:a16="http://schemas.microsoft.com/office/drawing/2014/main" id="{17F002DC-D807-465D-8CBA-AB0FB663EDAE}"/>
              </a:ext>
            </a:extLst>
          </p:cNvPr>
          <p:cNvPicPr>
            <a:picLocks noChangeAspect="1"/>
          </p:cNvPicPr>
          <p:nvPr/>
        </p:nvPicPr>
        <p:blipFill>
          <a:blip r:embed="rId3"/>
          <a:stretch>
            <a:fillRect/>
          </a:stretch>
        </p:blipFill>
        <p:spPr>
          <a:xfrm>
            <a:off x="6194125" y="1240171"/>
            <a:ext cx="1749401" cy="3567139"/>
          </a:xfrm>
          <a:prstGeom prst="rect">
            <a:avLst/>
          </a:prstGeom>
        </p:spPr>
      </p:pic>
      <p:pic>
        <p:nvPicPr>
          <p:cNvPr id="13" name="Picture 12" descr="Graphical user interface, text, application&#10;&#10;Description automatically generated">
            <a:extLst>
              <a:ext uri="{FF2B5EF4-FFF2-40B4-BE49-F238E27FC236}">
                <a16:creationId xmlns:a16="http://schemas.microsoft.com/office/drawing/2014/main" id="{479D437A-5316-40B4-B516-91050F5359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4466" y="1640278"/>
            <a:ext cx="1576528" cy="2804116"/>
          </a:xfrm>
          <a:prstGeom prst="rect">
            <a:avLst/>
          </a:prstGeom>
        </p:spPr>
      </p:pic>
      <p:sp>
        <p:nvSpPr>
          <p:cNvPr id="18" name="Rectangle 17">
            <a:extLst>
              <a:ext uri="{FF2B5EF4-FFF2-40B4-BE49-F238E27FC236}">
                <a16:creationId xmlns:a16="http://schemas.microsoft.com/office/drawing/2014/main" id="{3E9CDE91-1BC0-49B0-A650-8D78CB16A019}"/>
              </a:ext>
            </a:extLst>
          </p:cNvPr>
          <p:cNvSpPr/>
          <p:nvPr/>
        </p:nvSpPr>
        <p:spPr>
          <a:xfrm>
            <a:off x="6478787" y="1995566"/>
            <a:ext cx="1198362" cy="2731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a:extLst>
              <a:ext uri="{FF2B5EF4-FFF2-40B4-BE49-F238E27FC236}">
                <a16:creationId xmlns:a16="http://schemas.microsoft.com/office/drawing/2014/main" id="{811A0A51-3C2E-4F40-861A-95B34DE670ED}"/>
              </a:ext>
            </a:extLst>
          </p:cNvPr>
          <p:cNvSpPr/>
          <p:nvPr/>
        </p:nvSpPr>
        <p:spPr>
          <a:xfrm>
            <a:off x="6478786" y="2341604"/>
            <a:ext cx="1198363" cy="2960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ectangle 20">
            <a:extLst>
              <a:ext uri="{FF2B5EF4-FFF2-40B4-BE49-F238E27FC236}">
                <a16:creationId xmlns:a16="http://schemas.microsoft.com/office/drawing/2014/main" id="{BDB84CC5-AF1A-4A9C-9660-08CBB13A6362}"/>
              </a:ext>
            </a:extLst>
          </p:cNvPr>
          <p:cNvSpPr/>
          <p:nvPr/>
        </p:nvSpPr>
        <p:spPr>
          <a:xfrm>
            <a:off x="6478787" y="2678091"/>
            <a:ext cx="1198362" cy="2919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a:extLst>
              <a:ext uri="{FF2B5EF4-FFF2-40B4-BE49-F238E27FC236}">
                <a16:creationId xmlns:a16="http://schemas.microsoft.com/office/drawing/2014/main" id="{A548791F-ACA3-4548-A90F-C742B54A8C9C}"/>
              </a:ext>
            </a:extLst>
          </p:cNvPr>
          <p:cNvSpPr/>
          <p:nvPr/>
        </p:nvSpPr>
        <p:spPr>
          <a:xfrm>
            <a:off x="6412112" y="3278267"/>
            <a:ext cx="1326482" cy="2420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a:extLst>
              <a:ext uri="{FF2B5EF4-FFF2-40B4-BE49-F238E27FC236}">
                <a16:creationId xmlns:a16="http://schemas.microsoft.com/office/drawing/2014/main" id="{5A45D16B-12A4-4254-BF22-7A9972A9FA2A}"/>
              </a:ext>
            </a:extLst>
          </p:cNvPr>
          <p:cNvSpPr/>
          <p:nvPr/>
        </p:nvSpPr>
        <p:spPr>
          <a:xfrm>
            <a:off x="6419964" y="3793038"/>
            <a:ext cx="1326482" cy="2420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Text Placeholder 2">
            <a:extLst>
              <a:ext uri="{FF2B5EF4-FFF2-40B4-BE49-F238E27FC236}">
                <a16:creationId xmlns:a16="http://schemas.microsoft.com/office/drawing/2014/main" id="{3542D685-4820-4E92-8490-2899AC476263}"/>
              </a:ext>
            </a:extLst>
          </p:cNvPr>
          <p:cNvSpPr>
            <a:spLocks noGrp="1"/>
          </p:cNvSpPr>
          <p:nvPr>
            <p:ph type="body" sz="quarter" idx="14"/>
          </p:nvPr>
        </p:nvSpPr>
        <p:spPr>
          <a:xfrm>
            <a:off x="539751" y="1360374"/>
            <a:ext cx="5036738" cy="3111600"/>
          </a:xfrm>
        </p:spPr>
        <p:txBody>
          <a:bodyPr/>
          <a:lstStyle/>
          <a:p>
            <a:pPr marL="285750" indent="-285750">
              <a:buFont typeface="Arial" panose="020B0604020202020204" pitchFamily="34" charset="0"/>
              <a:buChar char="•"/>
            </a:pPr>
            <a:r>
              <a:rPr lang="en-US" dirty="0"/>
              <a:t>Return to “Change User Profile” and add details. </a:t>
            </a:r>
            <a:endParaRPr lang="en-NZ" dirty="0"/>
          </a:p>
          <a:p>
            <a:pPr marL="285750" indent="-285750">
              <a:buFont typeface="Arial" panose="020B0604020202020204" pitchFamily="34" charset="0"/>
              <a:buChar char="•"/>
            </a:pPr>
            <a:r>
              <a:rPr lang="en-NZ" dirty="0"/>
              <a:t>Share my location allows other on the incident to see where you are but only while using the app and provided you have entered your name in the user profile </a:t>
            </a:r>
          </a:p>
          <a:p>
            <a:pPr marL="285750" indent="-285750">
              <a:buFont typeface="Arial" panose="020B0604020202020204" pitchFamily="34" charset="0"/>
              <a:buChar char="•"/>
            </a:pPr>
            <a:r>
              <a:rPr lang="en-NZ" dirty="0"/>
              <a:t>Auto sharing means features you add will automatically shared – or you can select which features you want to share. </a:t>
            </a:r>
          </a:p>
          <a:p>
            <a:pPr marL="285750" indent="-285750">
              <a:buFont typeface="Arial" panose="020B0604020202020204" pitchFamily="34" charset="0"/>
              <a:buChar char="•"/>
            </a:pPr>
            <a:r>
              <a:rPr lang="en-NZ" dirty="0"/>
              <a:t>At the bottom of “user profile” you select Configure Symbology.</a:t>
            </a:r>
          </a:p>
          <a:p>
            <a:pPr marL="285750" indent="-285750">
              <a:buFont typeface="Arial" panose="020B0604020202020204" pitchFamily="34" charset="0"/>
              <a:buChar char="•"/>
            </a:pPr>
            <a:r>
              <a:rPr lang="en-NZ" dirty="0"/>
              <a:t>Go to device settings and ensure that your device is named appropriately as this is attached to all features you add</a:t>
            </a:r>
          </a:p>
          <a:p>
            <a:pPr marL="285750" indent="-285750">
              <a:buFont typeface="Arial" panose="020B0604020202020204" pitchFamily="34" charset="0"/>
              <a:buChar char="•"/>
            </a:pPr>
            <a:r>
              <a:rPr lang="en-NZ" dirty="0"/>
              <a:t>Also go to the location settings and make sure that FireMapper has permission to use your current location and high accuracy or  is turned on. </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p:txBody>
      </p:sp>
      <p:grpSp>
        <p:nvGrpSpPr>
          <p:cNvPr id="7" name="Group 6">
            <a:extLst>
              <a:ext uri="{FF2B5EF4-FFF2-40B4-BE49-F238E27FC236}">
                <a16:creationId xmlns:a16="http://schemas.microsoft.com/office/drawing/2014/main" id="{40D1273C-02FC-4705-AF4B-20CD5B893F3A}"/>
              </a:ext>
            </a:extLst>
          </p:cNvPr>
          <p:cNvGrpSpPr/>
          <p:nvPr/>
        </p:nvGrpSpPr>
        <p:grpSpPr>
          <a:xfrm>
            <a:off x="6304466" y="1579813"/>
            <a:ext cx="1576528" cy="2804116"/>
            <a:chOff x="3831392" y="1640278"/>
            <a:chExt cx="1576528" cy="2804116"/>
          </a:xfrm>
        </p:grpSpPr>
        <p:pic>
          <p:nvPicPr>
            <p:cNvPr id="4" name="Picture 3" descr="Graphical user interface, text, application&#10;&#10;Description automatically generated">
              <a:extLst>
                <a:ext uri="{FF2B5EF4-FFF2-40B4-BE49-F238E27FC236}">
                  <a16:creationId xmlns:a16="http://schemas.microsoft.com/office/drawing/2014/main" id="{34DA2760-D4D0-4DF5-8220-3029F14EBC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1392" y="1640278"/>
              <a:ext cx="1576528" cy="2804116"/>
            </a:xfrm>
            <a:prstGeom prst="rect">
              <a:avLst/>
            </a:prstGeom>
          </p:spPr>
        </p:pic>
        <p:sp>
          <p:nvSpPr>
            <p:cNvPr id="5" name="Oval 4">
              <a:extLst>
                <a:ext uri="{FF2B5EF4-FFF2-40B4-BE49-F238E27FC236}">
                  <a16:creationId xmlns:a16="http://schemas.microsoft.com/office/drawing/2014/main" id="{4414B9DC-033A-4E51-8D32-07CF7BCBDF36}"/>
                </a:ext>
              </a:extLst>
            </p:cNvPr>
            <p:cNvSpPr/>
            <p:nvPr/>
          </p:nvSpPr>
          <p:spPr>
            <a:xfrm>
              <a:off x="4114800" y="3972393"/>
              <a:ext cx="1049311" cy="3147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9" name="Picture 8" descr="A picture containing text&#10;&#10;Description automatically generated">
            <a:extLst>
              <a:ext uri="{FF2B5EF4-FFF2-40B4-BE49-F238E27FC236}">
                <a16:creationId xmlns:a16="http://schemas.microsoft.com/office/drawing/2014/main" id="{15FB3FD9-1886-48B9-A31F-E57B507E2A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4466" y="1599904"/>
            <a:ext cx="1576528" cy="2804117"/>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AE9EFDAD-A3FF-442C-BC18-F08DF2B329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6782" y="1603230"/>
            <a:ext cx="1552846" cy="2623492"/>
          </a:xfrm>
          <a:prstGeom prst="rect">
            <a:avLst/>
          </a:prstGeom>
        </p:spPr>
      </p:pic>
      <p:sp>
        <p:nvSpPr>
          <p:cNvPr id="15" name="Oval 14">
            <a:extLst>
              <a:ext uri="{FF2B5EF4-FFF2-40B4-BE49-F238E27FC236}">
                <a16:creationId xmlns:a16="http://schemas.microsoft.com/office/drawing/2014/main" id="{F3357C05-B45A-48F3-83AD-4F2DC6C4D759}"/>
              </a:ext>
            </a:extLst>
          </p:cNvPr>
          <p:cNvSpPr/>
          <p:nvPr/>
        </p:nvSpPr>
        <p:spPr>
          <a:xfrm>
            <a:off x="6287532" y="2586900"/>
            <a:ext cx="1198362" cy="24179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4" name="Picture 13" descr="Graphical user interface, text, application, email&#10;&#10;Description automatically generated">
            <a:extLst>
              <a:ext uri="{FF2B5EF4-FFF2-40B4-BE49-F238E27FC236}">
                <a16:creationId xmlns:a16="http://schemas.microsoft.com/office/drawing/2014/main" id="{7F11B099-4379-42E9-92E6-C63C695299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5450" y="1599904"/>
            <a:ext cx="1570187" cy="2784025"/>
          </a:xfrm>
          <a:prstGeom prst="rect">
            <a:avLst/>
          </a:prstGeom>
        </p:spPr>
      </p:pic>
      <p:sp>
        <p:nvSpPr>
          <p:cNvPr id="24" name="Oval 23">
            <a:extLst>
              <a:ext uri="{FF2B5EF4-FFF2-40B4-BE49-F238E27FC236}">
                <a16:creationId xmlns:a16="http://schemas.microsoft.com/office/drawing/2014/main" id="{58E66DDA-D8D6-4831-984A-95A3F4469683}"/>
              </a:ext>
            </a:extLst>
          </p:cNvPr>
          <p:cNvSpPr/>
          <p:nvPr/>
        </p:nvSpPr>
        <p:spPr>
          <a:xfrm>
            <a:off x="6295450" y="2004007"/>
            <a:ext cx="1198362" cy="24179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descr="Graphical user interface, text, application, email&#10;&#10;Description automatically generated">
            <a:extLst>
              <a:ext uri="{FF2B5EF4-FFF2-40B4-BE49-F238E27FC236}">
                <a16:creationId xmlns:a16="http://schemas.microsoft.com/office/drawing/2014/main" id="{7B2303C2-8FEB-4212-9638-56C770BB88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87532" y="1621681"/>
            <a:ext cx="1546145" cy="2804117"/>
          </a:xfrm>
          <a:prstGeom prst="rect">
            <a:avLst/>
          </a:prstGeom>
        </p:spPr>
      </p:pic>
      <p:sp>
        <p:nvSpPr>
          <p:cNvPr id="19" name="Oval 18">
            <a:extLst>
              <a:ext uri="{FF2B5EF4-FFF2-40B4-BE49-F238E27FC236}">
                <a16:creationId xmlns:a16="http://schemas.microsoft.com/office/drawing/2014/main" id="{7AFD1AB2-AB13-43F6-89DD-929C6E444F2F}"/>
              </a:ext>
            </a:extLst>
          </p:cNvPr>
          <p:cNvSpPr/>
          <p:nvPr/>
        </p:nvSpPr>
        <p:spPr>
          <a:xfrm>
            <a:off x="6326683" y="2935068"/>
            <a:ext cx="1567511" cy="34319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99424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200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xit" presetSubtype="0" fill="hold" grpId="1" nodeType="withEffect">
                                  <p:stCondLst>
                                    <p:cond delay="200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ntr" presetSubtype="0" fill="hold" grpId="0" nodeType="withEffect">
                                  <p:stCondLst>
                                    <p:cond delay="200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
                                            <p:txEl>
                                              <p:pRg st="5" end="5"/>
                                            </p:txEl>
                                          </p:spTgt>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2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15" grpId="0" animBg="1"/>
      <p:bldP spid="15" grpId="1" animBg="1"/>
      <p:bldP spid="24" grpId="0" animBg="1"/>
      <p:bldP spid="24" grpId="1"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DE20B0-9216-49F5-A182-3D713E3155F3}"/>
              </a:ext>
            </a:extLst>
          </p:cNvPr>
          <p:cNvSpPr>
            <a:spLocks noGrp="1"/>
          </p:cNvSpPr>
          <p:nvPr>
            <p:ph type="body" sz="quarter" idx="13"/>
          </p:nvPr>
        </p:nvSpPr>
        <p:spPr/>
        <p:txBody>
          <a:bodyPr/>
          <a:lstStyle/>
          <a:p>
            <a:r>
              <a:rPr lang="en-NZ" dirty="0"/>
              <a:t>Create a New Map</a:t>
            </a:r>
          </a:p>
        </p:txBody>
      </p:sp>
      <p:sp>
        <p:nvSpPr>
          <p:cNvPr id="3" name="Text Placeholder 2">
            <a:extLst>
              <a:ext uri="{FF2B5EF4-FFF2-40B4-BE49-F238E27FC236}">
                <a16:creationId xmlns:a16="http://schemas.microsoft.com/office/drawing/2014/main" id="{698237B4-E71B-4774-BA89-70EA07E0CD30}"/>
              </a:ext>
            </a:extLst>
          </p:cNvPr>
          <p:cNvSpPr>
            <a:spLocks noGrp="1"/>
          </p:cNvSpPr>
          <p:nvPr>
            <p:ph type="body" sz="quarter" idx="14"/>
          </p:nvPr>
        </p:nvSpPr>
        <p:spPr/>
        <p:txBody>
          <a:bodyPr/>
          <a:lstStyle/>
          <a:p>
            <a:endParaRPr lang="en-NZ" dirty="0"/>
          </a:p>
          <a:p>
            <a:r>
              <a:rPr lang="en-NZ" dirty="0"/>
              <a:t>Select “Private Maps” or “Shared Maps”</a:t>
            </a:r>
          </a:p>
          <a:p>
            <a:endParaRPr lang="en-NZ" dirty="0"/>
          </a:p>
          <a:p>
            <a:r>
              <a:rPr lang="en-NZ" dirty="0"/>
              <a:t>Recommended format:</a:t>
            </a:r>
          </a:p>
          <a:p>
            <a:pPr marL="174625" lvl="2" indent="0">
              <a:buNone/>
            </a:pPr>
            <a:r>
              <a:rPr lang="en-NZ" dirty="0"/>
              <a:t> </a:t>
            </a:r>
            <a:r>
              <a:rPr lang="en-NZ" sz="1200" dirty="0"/>
              <a:t>Location date F#  </a:t>
            </a:r>
            <a:r>
              <a:rPr lang="en-NZ" sz="1200" dirty="0" err="1"/>
              <a:t>eg.</a:t>
            </a:r>
            <a:endParaRPr lang="en-NZ" sz="1200" dirty="0"/>
          </a:p>
          <a:p>
            <a:pPr marL="174625" lvl="2" indent="0">
              <a:buNone/>
            </a:pPr>
            <a:r>
              <a:rPr lang="en-NZ" sz="1200" dirty="0" err="1"/>
              <a:t>Maungamuka</a:t>
            </a:r>
            <a:r>
              <a:rPr lang="en-NZ" sz="1200" dirty="0"/>
              <a:t> 20/12/20 F3213927</a:t>
            </a:r>
          </a:p>
          <a:p>
            <a:pPr marL="0" lvl="1" indent="0">
              <a:buNone/>
            </a:pPr>
            <a:endParaRPr lang="en-NZ" sz="1400" dirty="0"/>
          </a:p>
        </p:txBody>
      </p:sp>
      <p:sp>
        <p:nvSpPr>
          <p:cNvPr id="6" name="Slide Number Placeholder 5">
            <a:extLst>
              <a:ext uri="{FF2B5EF4-FFF2-40B4-BE49-F238E27FC236}">
                <a16:creationId xmlns:a16="http://schemas.microsoft.com/office/drawing/2014/main" id="{27B156B9-1B6F-4ABA-998E-AD488939DC59}"/>
              </a:ext>
            </a:extLst>
          </p:cNvPr>
          <p:cNvSpPr>
            <a:spLocks noGrp="1"/>
          </p:cNvSpPr>
          <p:nvPr>
            <p:ph type="sldNum" sz="quarter" idx="12"/>
          </p:nvPr>
        </p:nvSpPr>
        <p:spPr/>
        <p:txBody>
          <a:bodyPr/>
          <a:lstStyle/>
          <a:p>
            <a:fld id="{0EE62241-ACF6-4170-A27D-6477E8E92F89}" type="slidenum">
              <a:rPr lang="en-NZ" smtClean="0"/>
              <a:pPr/>
              <a:t>12</a:t>
            </a:fld>
            <a:endParaRPr lang="en-NZ" dirty="0"/>
          </a:p>
        </p:txBody>
      </p:sp>
      <p:pic>
        <p:nvPicPr>
          <p:cNvPr id="9" name="Picture 8">
            <a:extLst>
              <a:ext uri="{FF2B5EF4-FFF2-40B4-BE49-F238E27FC236}">
                <a16:creationId xmlns:a16="http://schemas.microsoft.com/office/drawing/2014/main" id="{FF3FA6B7-EB6F-4C66-873D-646F3FBFD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394" y="949171"/>
            <a:ext cx="1749704" cy="3572566"/>
          </a:xfrm>
          <a:prstGeom prst="rect">
            <a:avLst/>
          </a:prstGeom>
        </p:spPr>
      </p:pic>
      <p:pic>
        <p:nvPicPr>
          <p:cNvPr id="13" name="Picture 12" descr="Graphical user interface, text, application&#10;&#10;Description automatically generated">
            <a:extLst>
              <a:ext uri="{FF2B5EF4-FFF2-40B4-BE49-F238E27FC236}">
                <a16:creationId xmlns:a16="http://schemas.microsoft.com/office/drawing/2014/main" id="{F08A6855-27D6-4FD6-93B8-F3CD23402A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6726" y="1364106"/>
            <a:ext cx="1526462" cy="2715066"/>
          </a:xfrm>
          <a:prstGeom prst="rect">
            <a:avLst/>
          </a:prstGeom>
        </p:spPr>
      </p:pic>
      <p:sp>
        <p:nvSpPr>
          <p:cNvPr id="20" name="Rectangle 19">
            <a:extLst>
              <a:ext uri="{FF2B5EF4-FFF2-40B4-BE49-F238E27FC236}">
                <a16:creationId xmlns:a16="http://schemas.microsoft.com/office/drawing/2014/main" id="{F42E3FC2-27F2-485F-941B-121FABB44354}"/>
              </a:ext>
            </a:extLst>
          </p:cNvPr>
          <p:cNvSpPr/>
          <p:nvPr/>
        </p:nvSpPr>
        <p:spPr>
          <a:xfrm>
            <a:off x="5696726" y="1690059"/>
            <a:ext cx="1543519" cy="2420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ectangle 20">
            <a:extLst>
              <a:ext uri="{FF2B5EF4-FFF2-40B4-BE49-F238E27FC236}">
                <a16:creationId xmlns:a16="http://schemas.microsoft.com/office/drawing/2014/main" id="{79AC52CD-A7E9-43B6-A2A4-E84876749FD6}"/>
              </a:ext>
            </a:extLst>
          </p:cNvPr>
          <p:cNvSpPr/>
          <p:nvPr/>
        </p:nvSpPr>
        <p:spPr>
          <a:xfrm>
            <a:off x="5816184" y="2053652"/>
            <a:ext cx="1199213" cy="4143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618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F28557-0081-45F1-B3D1-8BC75B1A900D}"/>
              </a:ext>
            </a:extLst>
          </p:cNvPr>
          <p:cNvSpPr>
            <a:spLocks noGrp="1"/>
          </p:cNvSpPr>
          <p:nvPr>
            <p:ph type="body" sz="quarter" idx="13"/>
          </p:nvPr>
        </p:nvSpPr>
        <p:spPr>
          <a:xfrm>
            <a:off x="539797" y="538467"/>
            <a:ext cx="4197668" cy="339642"/>
          </a:xfrm>
        </p:spPr>
        <p:txBody>
          <a:bodyPr/>
          <a:lstStyle/>
          <a:p>
            <a:r>
              <a:rPr lang="en-NZ" dirty="0"/>
              <a:t>Map View Overview</a:t>
            </a:r>
          </a:p>
        </p:txBody>
      </p:sp>
      <p:sp>
        <p:nvSpPr>
          <p:cNvPr id="3" name="Text Placeholder 2">
            <a:extLst>
              <a:ext uri="{FF2B5EF4-FFF2-40B4-BE49-F238E27FC236}">
                <a16:creationId xmlns:a16="http://schemas.microsoft.com/office/drawing/2014/main" id="{CD129EF3-98FB-4331-BC15-2BB4231B5702}"/>
              </a:ext>
            </a:extLst>
          </p:cNvPr>
          <p:cNvSpPr>
            <a:spLocks noGrp="1"/>
          </p:cNvSpPr>
          <p:nvPr>
            <p:ph type="body" sz="quarter" idx="14"/>
          </p:nvPr>
        </p:nvSpPr>
        <p:spPr>
          <a:xfrm>
            <a:off x="539751" y="756415"/>
            <a:ext cx="3753576" cy="3111600"/>
          </a:xfrm>
        </p:spPr>
        <p:txBody>
          <a:bodyPr/>
          <a:lstStyle/>
          <a:p>
            <a:endParaRPr lang="en-NZ" dirty="0"/>
          </a:p>
        </p:txBody>
      </p:sp>
      <p:sp>
        <p:nvSpPr>
          <p:cNvPr id="6" name="Slide Number Placeholder 5">
            <a:extLst>
              <a:ext uri="{FF2B5EF4-FFF2-40B4-BE49-F238E27FC236}">
                <a16:creationId xmlns:a16="http://schemas.microsoft.com/office/drawing/2014/main" id="{A73C70A2-4550-4717-9A24-2D381370C064}"/>
              </a:ext>
            </a:extLst>
          </p:cNvPr>
          <p:cNvSpPr>
            <a:spLocks noGrp="1"/>
          </p:cNvSpPr>
          <p:nvPr>
            <p:ph type="sldNum" sz="quarter" idx="12"/>
          </p:nvPr>
        </p:nvSpPr>
        <p:spPr/>
        <p:txBody>
          <a:bodyPr/>
          <a:lstStyle/>
          <a:p>
            <a:fld id="{0EE62241-ACF6-4170-A27D-6477E8E92F89}" type="slidenum">
              <a:rPr lang="en-NZ" smtClean="0"/>
              <a:pPr/>
              <a:t>13</a:t>
            </a:fld>
            <a:endParaRPr lang="en-NZ" dirty="0"/>
          </a:p>
        </p:txBody>
      </p:sp>
      <p:pic>
        <p:nvPicPr>
          <p:cNvPr id="7" name="Picture 6">
            <a:extLst>
              <a:ext uri="{FF2B5EF4-FFF2-40B4-BE49-F238E27FC236}">
                <a16:creationId xmlns:a16="http://schemas.microsoft.com/office/drawing/2014/main" id="{CD3DC251-1F89-4FB4-97E5-001B4B4EC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50" y="1524923"/>
            <a:ext cx="1585610" cy="2814458"/>
          </a:xfrm>
          <a:prstGeom prst="rect">
            <a:avLst/>
          </a:prstGeom>
          <a:ln>
            <a:solidFill>
              <a:schemeClr val="tx1"/>
            </a:solidFill>
          </a:ln>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266FFD03-7ADC-4300-9CD1-044CA8495F29}"/>
              </a:ext>
            </a:extLst>
          </p:cNvPr>
          <p:cNvGrpSpPr/>
          <p:nvPr/>
        </p:nvGrpSpPr>
        <p:grpSpPr>
          <a:xfrm>
            <a:off x="3011439" y="1539658"/>
            <a:ext cx="6061124" cy="411480"/>
            <a:chOff x="4015251" y="2049703"/>
            <a:chExt cx="8081499" cy="548640"/>
          </a:xfrm>
        </p:grpSpPr>
        <p:pic>
          <p:nvPicPr>
            <p:cNvPr id="9" name="Picture 8">
              <a:extLst>
                <a:ext uri="{FF2B5EF4-FFF2-40B4-BE49-F238E27FC236}">
                  <a16:creationId xmlns:a16="http://schemas.microsoft.com/office/drawing/2014/main" id="{AE659ED7-44C3-400B-83D0-DB9EBB581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251" y="2049703"/>
              <a:ext cx="548640" cy="548640"/>
            </a:xfrm>
            <a:prstGeom prst="rect">
              <a:avLst/>
            </a:prstGeom>
          </p:spPr>
        </p:pic>
        <p:sp>
          <p:nvSpPr>
            <p:cNvPr id="10" name="TextBox 9">
              <a:extLst>
                <a:ext uri="{FF2B5EF4-FFF2-40B4-BE49-F238E27FC236}">
                  <a16:creationId xmlns:a16="http://schemas.microsoft.com/office/drawing/2014/main" id="{B29D5A03-2E0D-4715-9C8F-9277565892F9}"/>
                </a:ext>
              </a:extLst>
            </p:cNvPr>
            <p:cNvSpPr txBox="1"/>
            <p:nvPr/>
          </p:nvSpPr>
          <p:spPr>
            <a:xfrm>
              <a:off x="4553654" y="2149698"/>
              <a:ext cx="7543096" cy="400109"/>
            </a:xfrm>
            <a:prstGeom prst="rect">
              <a:avLst/>
            </a:prstGeom>
            <a:noFill/>
          </p:spPr>
          <p:txBody>
            <a:bodyPr wrap="square" rtlCol="0">
              <a:spAutoFit/>
            </a:bodyPr>
            <a:lstStyle/>
            <a:p>
              <a:pPr defTabSz="685800"/>
              <a:r>
                <a:rPr lang="en-AU" b="1" dirty="0">
                  <a:solidFill>
                    <a:prstClr val="black"/>
                  </a:solidFill>
                  <a:latin typeface="Calibri" panose="020F0502020204030204"/>
                </a:rPr>
                <a:t>Main Menu </a:t>
              </a:r>
              <a:r>
                <a:rPr lang="en-AU" dirty="0">
                  <a:solidFill>
                    <a:prstClr val="black"/>
                  </a:solidFill>
                  <a:latin typeface="Calibri" panose="020F0502020204030204"/>
                </a:rPr>
                <a:t>– </a:t>
              </a:r>
              <a:r>
                <a:rPr lang="en-AU" i="1" dirty="0">
                  <a:solidFill>
                    <a:prstClr val="black">
                      <a:lumMod val="50000"/>
                      <a:lumOff val="50000"/>
                    </a:prstClr>
                  </a:solidFill>
                  <a:latin typeface="Calibri" panose="020F0502020204030204"/>
                </a:rPr>
                <a:t>Return to the main menu and map lists</a:t>
              </a:r>
            </a:p>
          </p:txBody>
        </p:sp>
      </p:grpSp>
      <p:grpSp>
        <p:nvGrpSpPr>
          <p:cNvPr id="11" name="Group 10">
            <a:extLst>
              <a:ext uri="{FF2B5EF4-FFF2-40B4-BE49-F238E27FC236}">
                <a16:creationId xmlns:a16="http://schemas.microsoft.com/office/drawing/2014/main" id="{242E5A27-6CE4-4941-97FE-7F8E5431BDE0}"/>
              </a:ext>
            </a:extLst>
          </p:cNvPr>
          <p:cNvGrpSpPr/>
          <p:nvPr/>
        </p:nvGrpSpPr>
        <p:grpSpPr>
          <a:xfrm>
            <a:off x="3011439" y="2013590"/>
            <a:ext cx="6061124" cy="411480"/>
            <a:chOff x="4015251" y="2681612"/>
            <a:chExt cx="8081499" cy="548640"/>
          </a:xfrm>
        </p:grpSpPr>
        <p:pic>
          <p:nvPicPr>
            <p:cNvPr id="12" name="Picture 11">
              <a:extLst>
                <a:ext uri="{FF2B5EF4-FFF2-40B4-BE49-F238E27FC236}">
                  <a16:creationId xmlns:a16="http://schemas.microsoft.com/office/drawing/2014/main" id="{FFCF72EE-4657-494D-BE0A-A4AEAC258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5251" y="2681612"/>
              <a:ext cx="548640" cy="548640"/>
            </a:xfrm>
            <a:prstGeom prst="rect">
              <a:avLst/>
            </a:prstGeom>
          </p:spPr>
        </p:pic>
        <p:sp>
          <p:nvSpPr>
            <p:cNvPr id="13" name="TextBox 12">
              <a:extLst>
                <a:ext uri="{FF2B5EF4-FFF2-40B4-BE49-F238E27FC236}">
                  <a16:creationId xmlns:a16="http://schemas.microsoft.com/office/drawing/2014/main" id="{DE25BE19-8FE1-4038-9A81-9A5807E2F4F6}"/>
                </a:ext>
              </a:extLst>
            </p:cNvPr>
            <p:cNvSpPr txBox="1"/>
            <p:nvPr/>
          </p:nvSpPr>
          <p:spPr>
            <a:xfrm>
              <a:off x="4553654" y="2781472"/>
              <a:ext cx="7543096" cy="400109"/>
            </a:xfrm>
            <a:prstGeom prst="rect">
              <a:avLst/>
            </a:prstGeom>
            <a:noFill/>
          </p:spPr>
          <p:txBody>
            <a:bodyPr wrap="square" rtlCol="0">
              <a:spAutoFit/>
            </a:bodyPr>
            <a:lstStyle/>
            <a:p>
              <a:pPr defTabSz="685800"/>
              <a:r>
                <a:rPr lang="en-AU" b="1" dirty="0">
                  <a:solidFill>
                    <a:prstClr val="black"/>
                  </a:solidFill>
                  <a:latin typeface="Calibri" panose="020F0502020204030204"/>
                </a:rPr>
                <a:t>GPS Camera </a:t>
              </a:r>
              <a:r>
                <a:rPr lang="en-AU" dirty="0">
                  <a:solidFill>
                    <a:prstClr val="black"/>
                  </a:solidFill>
                  <a:latin typeface="Calibri" panose="020F0502020204030204"/>
                </a:rPr>
                <a:t>– </a:t>
              </a:r>
              <a:r>
                <a:rPr lang="en-AU" i="1" dirty="0">
                  <a:solidFill>
                    <a:prstClr val="black">
                      <a:lumMod val="50000"/>
                      <a:lumOff val="50000"/>
                    </a:prstClr>
                  </a:solidFill>
                  <a:latin typeface="Calibri" panose="020F0502020204030204"/>
                </a:rPr>
                <a:t>Capture a photo and records its location</a:t>
              </a:r>
            </a:p>
          </p:txBody>
        </p:sp>
      </p:grpSp>
      <p:grpSp>
        <p:nvGrpSpPr>
          <p:cNvPr id="14" name="Group 13">
            <a:extLst>
              <a:ext uri="{FF2B5EF4-FFF2-40B4-BE49-F238E27FC236}">
                <a16:creationId xmlns:a16="http://schemas.microsoft.com/office/drawing/2014/main" id="{636D98AF-022A-49FF-9234-52D27820EA56}"/>
              </a:ext>
            </a:extLst>
          </p:cNvPr>
          <p:cNvGrpSpPr/>
          <p:nvPr/>
        </p:nvGrpSpPr>
        <p:grpSpPr>
          <a:xfrm>
            <a:off x="3011439" y="2487522"/>
            <a:ext cx="6061124" cy="411480"/>
            <a:chOff x="4015251" y="3313521"/>
            <a:chExt cx="8081499" cy="548640"/>
          </a:xfrm>
        </p:grpSpPr>
        <p:pic>
          <p:nvPicPr>
            <p:cNvPr id="15" name="Picture 14">
              <a:extLst>
                <a:ext uri="{FF2B5EF4-FFF2-40B4-BE49-F238E27FC236}">
                  <a16:creationId xmlns:a16="http://schemas.microsoft.com/office/drawing/2014/main" id="{7BB3AD15-C7C4-463D-9301-FF9E974010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5251" y="3313521"/>
              <a:ext cx="548640" cy="548640"/>
            </a:xfrm>
            <a:prstGeom prst="rect">
              <a:avLst/>
            </a:prstGeom>
          </p:spPr>
        </p:pic>
        <p:sp>
          <p:nvSpPr>
            <p:cNvPr id="16" name="TextBox 15">
              <a:extLst>
                <a:ext uri="{FF2B5EF4-FFF2-40B4-BE49-F238E27FC236}">
                  <a16:creationId xmlns:a16="http://schemas.microsoft.com/office/drawing/2014/main" id="{B4CB8873-27DF-4390-B60B-4843E45DABF6}"/>
                </a:ext>
              </a:extLst>
            </p:cNvPr>
            <p:cNvSpPr txBox="1"/>
            <p:nvPr/>
          </p:nvSpPr>
          <p:spPr>
            <a:xfrm>
              <a:off x="4553654" y="3413246"/>
              <a:ext cx="7543096" cy="400109"/>
            </a:xfrm>
            <a:prstGeom prst="rect">
              <a:avLst/>
            </a:prstGeom>
            <a:noFill/>
          </p:spPr>
          <p:txBody>
            <a:bodyPr wrap="square" rtlCol="0">
              <a:spAutoFit/>
            </a:bodyPr>
            <a:lstStyle/>
            <a:p>
              <a:pPr defTabSz="685800"/>
              <a:r>
                <a:rPr lang="en-AU" b="1">
                  <a:solidFill>
                    <a:prstClr val="black"/>
                  </a:solidFill>
                  <a:latin typeface="Calibri" panose="020F0502020204030204"/>
                </a:rPr>
                <a:t>Map Base Layer </a:t>
              </a:r>
              <a:r>
                <a:rPr lang="en-AU" dirty="0">
                  <a:solidFill>
                    <a:prstClr val="black"/>
                  </a:solidFill>
                  <a:latin typeface="Calibri" panose="020F0502020204030204"/>
                </a:rPr>
                <a:t>– </a:t>
              </a:r>
              <a:r>
                <a:rPr lang="en-AU" i="1" dirty="0">
                  <a:solidFill>
                    <a:prstClr val="black">
                      <a:lumMod val="50000"/>
                      <a:lumOff val="50000"/>
                    </a:prstClr>
                  </a:solidFill>
                  <a:latin typeface="Calibri" panose="020F0502020204030204"/>
                </a:rPr>
                <a:t>Change to the next available map layer</a:t>
              </a:r>
            </a:p>
          </p:txBody>
        </p:sp>
      </p:grpSp>
      <p:grpSp>
        <p:nvGrpSpPr>
          <p:cNvPr id="17" name="Group 16">
            <a:extLst>
              <a:ext uri="{FF2B5EF4-FFF2-40B4-BE49-F238E27FC236}">
                <a16:creationId xmlns:a16="http://schemas.microsoft.com/office/drawing/2014/main" id="{9E08045B-8B07-488C-92F3-3D986DE963D8}"/>
              </a:ext>
            </a:extLst>
          </p:cNvPr>
          <p:cNvGrpSpPr/>
          <p:nvPr/>
        </p:nvGrpSpPr>
        <p:grpSpPr>
          <a:xfrm>
            <a:off x="3011439" y="2961454"/>
            <a:ext cx="6061124" cy="411480"/>
            <a:chOff x="4015251" y="3945430"/>
            <a:chExt cx="8081499" cy="548640"/>
          </a:xfrm>
        </p:grpSpPr>
        <p:pic>
          <p:nvPicPr>
            <p:cNvPr id="18" name="Picture 17">
              <a:extLst>
                <a:ext uri="{FF2B5EF4-FFF2-40B4-BE49-F238E27FC236}">
                  <a16:creationId xmlns:a16="http://schemas.microsoft.com/office/drawing/2014/main" id="{73ADCA07-56AE-4776-A44A-E80D38FC83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5251" y="3945430"/>
              <a:ext cx="548640" cy="548640"/>
            </a:xfrm>
            <a:prstGeom prst="rect">
              <a:avLst/>
            </a:prstGeom>
          </p:spPr>
        </p:pic>
        <p:sp>
          <p:nvSpPr>
            <p:cNvPr id="19" name="TextBox 18">
              <a:extLst>
                <a:ext uri="{FF2B5EF4-FFF2-40B4-BE49-F238E27FC236}">
                  <a16:creationId xmlns:a16="http://schemas.microsoft.com/office/drawing/2014/main" id="{B17C5C2F-722C-44BC-BBA9-FB9B49E5ECDF}"/>
                </a:ext>
              </a:extLst>
            </p:cNvPr>
            <p:cNvSpPr txBox="1"/>
            <p:nvPr/>
          </p:nvSpPr>
          <p:spPr>
            <a:xfrm>
              <a:off x="4553654" y="4045021"/>
              <a:ext cx="7543096" cy="400109"/>
            </a:xfrm>
            <a:prstGeom prst="rect">
              <a:avLst/>
            </a:prstGeom>
            <a:noFill/>
          </p:spPr>
          <p:txBody>
            <a:bodyPr wrap="square" rtlCol="0">
              <a:spAutoFit/>
            </a:bodyPr>
            <a:lstStyle/>
            <a:p>
              <a:pPr defTabSz="685800"/>
              <a:r>
                <a:rPr lang="en-AU" b="1" dirty="0">
                  <a:solidFill>
                    <a:prstClr val="black"/>
                  </a:solidFill>
                  <a:latin typeface="Calibri" panose="020F0502020204030204"/>
                </a:rPr>
                <a:t>Mark Location </a:t>
              </a:r>
              <a:r>
                <a:rPr lang="en-AU" dirty="0">
                  <a:solidFill>
                    <a:prstClr val="black"/>
                  </a:solidFill>
                  <a:latin typeface="Calibri" panose="020F0502020204030204"/>
                </a:rPr>
                <a:t>– </a:t>
              </a:r>
              <a:r>
                <a:rPr lang="en-AU" i="1" dirty="0">
                  <a:solidFill>
                    <a:prstClr val="black">
                      <a:lumMod val="50000"/>
                      <a:lumOff val="50000"/>
                    </a:prstClr>
                  </a:solidFill>
                  <a:latin typeface="Calibri" panose="020F0502020204030204"/>
                </a:rPr>
                <a:t>Mark the current location with the selected point type</a:t>
              </a:r>
            </a:p>
          </p:txBody>
        </p:sp>
      </p:grpSp>
      <p:grpSp>
        <p:nvGrpSpPr>
          <p:cNvPr id="23" name="Group 22">
            <a:extLst>
              <a:ext uri="{FF2B5EF4-FFF2-40B4-BE49-F238E27FC236}">
                <a16:creationId xmlns:a16="http://schemas.microsoft.com/office/drawing/2014/main" id="{5C7E0BA3-E883-47B1-8AC9-F0B9221DB136}"/>
              </a:ext>
            </a:extLst>
          </p:cNvPr>
          <p:cNvGrpSpPr/>
          <p:nvPr/>
        </p:nvGrpSpPr>
        <p:grpSpPr>
          <a:xfrm>
            <a:off x="3011439" y="3444495"/>
            <a:ext cx="6061124" cy="411480"/>
            <a:chOff x="4015251" y="5209248"/>
            <a:chExt cx="8081499" cy="548640"/>
          </a:xfrm>
        </p:grpSpPr>
        <p:pic>
          <p:nvPicPr>
            <p:cNvPr id="24" name="Picture 23">
              <a:extLst>
                <a:ext uri="{FF2B5EF4-FFF2-40B4-BE49-F238E27FC236}">
                  <a16:creationId xmlns:a16="http://schemas.microsoft.com/office/drawing/2014/main" id="{3FCF13B4-59C2-4CB3-BE57-CDE10858E2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5251" y="5209248"/>
              <a:ext cx="548640" cy="548640"/>
            </a:xfrm>
            <a:prstGeom prst="rect">
              <a:avLst/>
            </a:prstGeom>
          </p:spPr>
        </p:pic>
        <p:sp>
          <p:nvSpPr>
            <p:cNvPr id="25" name="TextBox 24">
              <a:extLst>
                <a:ext uri="{FF2B5EF4-FFF2-40B4-BE49-F238E27FC236}">
                  <a16:creationId xmlns:a16="http://schemas.microsoft.com/office/drawing/2014/main" id="{31790989-6203-4468-BC8A-7FFD63B2AC9B}"/>
                </a:ext>
              </a:extLst>
            </p:cNvPr>
            <p:cNvSpPr txBox="1"/>
            <p:nvPr/>
          </p:nvSpPr>
          <p:spPr>
            <a:xfrm>
              <a:off x="4553654" y="5308568"/>
              <a:ext cx="7543096" cy="400109"/>
            </a:xfrm>
            <a:prstGeom prst="rect">
              <a:avLst/>
            </a:prstGeom>
            <a:noFill/>
          </p:spPr>
          <p:txBody>
            <a:bodyPr wrap="square" rtlCol="0">
              <a:spAutoFit/>
            </a:bodyPr>
            <a:lstStyle/>
            <a:p>
              <a:pPr defTabSz="685800"/>
              <a:r>
                <a:rPr lang="en-AU" b="1" dirty="0">
                  <a:solidFill>
                    <a:prstClr val="black"/>
                  </a:solidFill>
                  <a:latin typeface="Calibri" panose="020F0502020204030204"/>
                </a:rPr>
                <a:t>Search Location </a:t>
              </a:r>
              <a:r>
                <a:rPr lang="en-AU" dirty="0">
                  <a:solidFill>
                    <a:prstClr val="black"/>
                  </a:solidFill>
                  <a:latin typeface="Calibri" panose="020F0502020204030204"/>
                </a:rPr>
                <a:t>– </a:t>
              </a:r>
              <a:r>
                <a:rPr lang="en-AU" i="1" dirty="0">
                  <a:solidFill>
                    <a:prstClr val="black">
                      <a:lumMod val="50000"/>
                      <a:lumOff val="50000"/>
                    </a:prstClr>
                  </a:solidFill>
                  <a:latin typeface="Calibri" panose="020F0502020204030204"/>
                </a:rPr>
                <a:t>Find a location by address, grid reference, coordinates.</a:t>
              </a:r>
            </a:p>
          </p:txBody>
        </p:sp>
      </p:grpSp>
      <p:grpSp>
        <p:nvGrpSpPr>
          <p:cNvPr id="26" name="Group 25">
            <a:extLst>
              <a:ext uri="{FF2B5EF4-FFF2-40B4-BE49-F238E27FC236}">
                <a16:creationId xmlns:a16="http://schemas.microsoft.com/office/drawing/2014/main" id="{84AA8F0A-425A-4C25-8378-89E5B2637859}"/>
              </a:ext>
            </a:extLst>
          </p:cNvPr>
          <p:cNvGrpSpPr/>
          <p:nvPr/>
        </p:nvGrpSpPr>
        <p:grpSpPr>
          <a:xfrm>
            <a:off x="3011439" y="3993352"/>
            <a:ext cx="6061124" cy="411480"/>
            <a:chOff x="4015251" y="5841160"/>
            <a:chExt cx="8081499" cy="548640"/>
          </a:xfrm>
        </p:grpSpPr>
        <p:pic>
          <p:nvPicPr>
            <p:cNvPr id="27" name="Picture 26">
              <a:extLst>
                <a:ext uri="{FF2B5EF4-FFF2-40B4-BE49-F238E27FC236}">
                  <a16:creationId xmlns:a16="http://schemas.microsoft.com/office/drawing/2014/main" id="{27846806-8451-4F7B-AFC5-C77B962702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5251" y="5841160"/>
              <a:ext cx="548640" cy="548640"/>
            </a:xfrm>
            <a:prstGeom prst="rect">
              <a:avLst/>
            </a:prstGeom>
          </p:spPr>
        </p:pic>
        <p:sp>
          <p:nvSpPr>
            <p:cNvPr id="28" name="TextBox 27">
              <a:extLst>
                <a:ext uri="{FF2B5EF4-FFF2-40B4-BE49-F238E27FC236}">
                  <a16:creationId xmlns:a16="http://schemas.microsoft.com/office/drawing/2014/main" id="{1D4F6D6B-74FD-49DC-ACF7-BE9E691B9DC9}"/>
                </a:ext>
              </a:extLst>
            </p:cNvPr>
            <p:cNvSpPr txBox="1"/>
            <p:nvPr/>
          </p:nvSpPr>
          <p:spPr>
            <a:xfrm>
              <a:off x="4553654" y="5940339"/>
              <a:ext cx="7543096" cy="400109"/>
            </a:xfrm>
            <a:prstGeom prst="rect">
              <a:avLst/>
            </a:prstGeom>
            <a:noFill/>
          </p:spPr>
          <p:txBody>
            <a:bodyPr wrap="square" rtlCol="0">
              <a:spAutoFit/>
            </a:bodyPr>
            <a:lstStyle/>
            <a:p>
              <a:pPr defTabSz="685800"/>
              <a:r>
                <a:rPr lang="en-AU" b="1" dirty="0">
                  <a:solidFill>
                    <a:prstClr val="black"/>
                  </a:solidFill>
                  <a:latin typeface="Calibri" panose="020F0502020204030204"/>
                </a:rPr>
                <a:t>Map Options </a:t>
              </a:r>
              <a:r>
                <a:rPr lang="en-AU" dirty="0">
                  <a:solidFill>
                    <a:prstClr val="black"/>
                  </a:solidFill>
                  <a:latin typeface="Calibri" panose="020F0502020204030204"/>
                </a:rPr>
                <a:t>– </a:t>
              </a:r>
              <a:r>
                <a:rPr lang="en-AU" i="1" dirty="0">
                  <a:solidFill>
                    <a:prstClr val="black">
                      <a:lumMod val="50000"/>
                      <a:lumOff val="50000"/>
                    </a:prstClr>
                  </a:solidFill>
                  <a:latin typeface="Calibri" panose="020F0502020204030204"/>
                </a:rPr>
                <a:t>View additional map options and/or Export the current map.</a:t>
              </a:r>
            </a:p>
          </p:txBody>
        </p:sp>
      </p:grpSp>
      <p:pic>
        <p:nvPicPr>
          <p:cNvPr id="4" name="Picture 3">
            <a:extLst>
              <a:ext uri="{FF2B5EF4-FFF2-40B4-BE49-F238E27FC236}">
                <a16:creationId xmlns:a16="http://schemas.microsoft.com/office/drawing/2014/main" id="{6160063F-8278-422F-A43F-4C56B7794A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7603" y="1061022"/>
            <a:ext cx="1749704" cy="3572566"/>
          </a:xfrm>
          <a:prstGeom prst="rect">
            <a:avLst/>
          </a:prstGeom>
        </p:spPr>
      </p:pic>
    </p:spTree>
    <p:extLst>
      <p:ext uri="{BB962C8B-B14F-4D97-AF65-F5344CB8AC3E}">
        <p14:creationId xmlns:p14="http://schemas.microsoft.com/office/powerpoint/2010/main" val="294857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019E4-984E-4853-BD73-11A1C3650CEE}"/>
              </a:ext>
            </a:extLst>
          </p:cNvPr>
          <p:cNvSpPr>
            <a:spLocks noGrp="1"/>
          </p:cNvSpPr>
          <p:nvPr>
            <p:ph type="body" sz="quarter" idx="13"/>
          </p:nvPr>
        </p:nvSpPr>
        <p:spPr>
          <a:xfrm>
            <a:off x="539433" y="561749"/>
            <a:ext cx="4197668" cy="339642"/>
          </a:xfrm>
        </p:spPr>
        <p:txBody>
          <a:bodyPr/>
          <a:lstStyle/>
          <a:p>
            <a:r>
              <a:rPr lang="en-NZ" dirty="0"/>
              <a:t>Add Points</a:t>
            </a:r>
          </a:p>
        </p:txBody>
      </p:sp>
      <p:sp>
        <p:nvSpPr>
          <p:cNvPr id="6" name="Slide Number Placeholder 5">
            <a:extLst>
              <a:ext uri="{FF2B5EF4-FFF2-40B4-BE49-F238E27FC236}">
                <a16:creationId xmlns:a16="http://schemas.microsoft.com/office/drawing/2014/main" id="{B1B50158-AD12-48E7-ADEB-FFADA9876675}"/>
              </a:ext>
            </a:extLst>
          </p:cNvPr>
          <p:cNvSpPr>
            <a:spLocks noGrp="1"/>
          </p:cNvSpPr>
          <p:nvPr>
            <p:ph type="sldNum" sz="quarter" idx="12"/>
          </p:nvPr>
        </p:nvSpPr>
        <p:spPr/>
        <p:txBody>
          <a:bodyPr/>
          <a:lstStyle/>
          <a:p>
            <a:fld id="{0EE62241-ACF6-4170-A27D-6477E8E92F89}" type="slidenum">
              <a:rPr lang="en-NZ" smtClean="0"/>
              <a:pPr/>
              <a:t>14</a:t>
            </a:fld>
            <a:endParaRPr lang="en-NZ" dirty="0"/>
          </a:p>
        </p:txBody>
      </p:sp>
      <p:pic>
        <p:nvPicPr>
          <p:cNvPr id="22" name="Picture 21">
            <a:extLst>
              <a:ext uri="{FF2B5EF4-FFF2-40B4-BE49-F238E27FC236}">
                <a16:creationId xmlns:a16="http://schemas.microsoft.com/office/drawing/2014/main" id="{78379AEA-45FB-40C6-BE4B-0DF4137EC2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3706" y="1070394"/>
            <a:ext cx="1821890" cy="3233854"/>
          </a:xfrm>
          <a:prstGeom prst="rect">
            <a:avLst/>
          </a:prstGeom>
        </p:spPr>
      </p:pic>
      <p:pic>
        <p:nvPicPr>
          <p:cNvPr id="23" name="Picture 22">
            <a:extLst>
              <a:ext uri="{FF2B5EF4-FFF2-40B4-BE49-F238E27FC236}">
                <a16:creationId xmlns:a16="http://schemas.microsoft.com/office/drawing/2014/main" id="{8F18C2A8-D971-41FE-A658-B4FEE7974F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3706" y="3847866"/>
            <a:ext cx="6465887" cy="456382"/>
          </a:xfrm>
          <a:prstGeom prst="rect">
            <a:avLst/>
          </a:prstGeom>
        </p:spPr>
      </p:pic>
      <p:pic>
        <p:nvPicPr>
          <p:cNvPr id="24" name="Picture 23">
            <a:extLst>
              <a:ext uri="{FF2B5EF4-FFF2-40B4-BE49-F238E27FC236}">
                <a16:creationId xmlns:a16="http://schemas.microsoft.com/office/drawing/2014/main" id="{DD10AA81-634A-438C-AE27-183B78295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8488" y="551911"/>
            <a:ext cx="2080911" cy="4246484"/>
          </a:xfrm>
          <a:prstGeom prst="rect">
            <a:avLst/>
          </a:prstGeom>
        </p:spPr>
      </p:pic>
      <p:pic>
        <p:nvPicPr>
          <p:cNvPr id="25" name="Picture 24">
            <a:extLst>
              <a:ext uri="{FF2B5EF4-FFF2-40B4-BE49-F238E27FC236}">
                <a16:creationId xmlns:a16="http://schemas.microsoft.com/office/drawing/2014/main" id="{FF505F9E-D76C-471E-B8C3-2C874F9C04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368337" y="3486563"/>
            <a:ext cx="1584252" cy="281763"/>
          </a:xfrm>
          <a:prstGeom prst="roundRect">
            <a:avLst/>
          </a:prstGeom>
        </p:spPr>
      </p:pic>
      <p:pic>
        <p:nvPicPr>
          <p:cNvPr id="26" name="Picture 25">
            <a:extLst>
              <a:ext uri="{FF2B5EF4-FFF2-40B4-BE49-F238E27FC236}">
                <a16:creationId xmlns:a16="http://schemas.microsoft.com/office/drawing/2014/main" id="{9F5D3E0F-93A3-445C-A190-54A672BAEB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3062" y="1922393"/>
            <a:ext cx="874237" cy="874237"/>
          </a:xfrm>
          <a:prstGeom prst="rect">
            <a:avLst/>
          </a:prstGeom>
        </p:spPr>
      </p:pic>
      <p:grpSp>
        <p:nvGrpSpPr>
          <p:cNvPr id="28" name="Group 27">
            <a:extLst>
              <a:ext uri="{FF2B5EF4-FFF2-40B4-BE49-F238E27FC236}">
                <a16:creationId xmlns:a16="http://schemas.microsoft.com/office/drawing/2014/main" id="{A42A9D30-40CA-46E2-8816-6E0E0A3959E5}"/>
              </a:ext>
            </a:extLst>
          </p:cNvPr>
          <p:cNvGrpSpPr/>
          <p:nvPr/>
        </p:nvGrpSpPr>
        <p:grpSpPr>
          <a:xfrm>
            <a:off x="3043505" y="1868099"/>
            <a:ext cx="5305308" cy="923330"/>
            <a:chOff x="1881963" y="3309727"/>
            <a:chExt cx="5305308" cy="923330"/>
          </a:xfrm>
        </p:grpSpPr>
        <p:sp>
          <p:nvSpPr>
            <p:cNvPr id="29" name="TextBox 28">
              <a:extLst>
                <a:ext uri="{FF2B5EF4-FFF2-40B4-BE49-F238E27FC236}">
                  <a16:creationId xmlns:a16="http://schemas.microsoft.com/office/drawing/2014/main" id="{C7CF6C50-3CA3-4832-9BDA-9714E20505F7}"/>
                </a:ext>
              </a:extLst>
            </p:cNvPr>
            <p:cNvSpPr txBox="1"/>
            <p:nvPr/>
          </p:nvSpPr>
          <p:spPr>
            <a:xfrm>
              <a:off x="4562955" y="3309727"/>
              <a:ext cx="2624316" cy="923330"/>
            </a:xfrm>
            <a:prstGeom prst="rect">
              <a:avLst/>
            </a:prstGeom>
            <a:noFill/>
          </p:spPr>
          <p:txBody>
            <a:bodyPr wrap="square" rtlCol="0">
              <a:spAutoFit/>
            </a:bodyPr>
            <a:lstStyle/>
            <a:p>
              <a:r>
                <a:rPr lang="en-AU" dirty="0"/>
                <a:t>Tap and hold your finger on the location you want to add the point</a:t>
              </a:r>
            </a:p>
          </p:txBody>
        </p:sp>
        <p:cxnSp>
          <p:nvCxnSpPr>
            <p:cNvPr id="30" name="Straight Arrow Connector 29">
              <a:extLst>
                <a:ext uri="{FF2B5EF4-FFF2-40B4-BE49-F238E27FC236}">
                  <a16:creationId xmlns:a16="http://schemas.microsoft.com/office/drawing/2014/main" id="{D00EBE7E-A21D-4E19-9A19-82B54810BFF3}"/>
                </a:ext>
              </a:extLst>
            </p:cNvPr>
            <p:cNvCxnSpPr>
              <a:stCxn id="29" idx="1"/>
            </p:cNvCxnSpPr>
            <p:nvPr/>
          </p:nvCxnSpPr>
          <p:spPr>
            <a:xfrm flipH="1">
              <a:off x="1881963" y="3771392"/>
              <a:ext cx="2680992" cy="29748"/>
            </a:xfrm>
            <a:prstGeom prst="straightConnector1">
              <a:avLst/>
            </a:prstGeom>
            <a:ln w="19050">
              <a:solidFill>
                <a:schemeClr val="tx1"/>
              </a:solidFill>
              <a:tailEnd type="triangle"/>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F305006F-1BAB-49B9-9DAB-114AC89AB71C}"/>
              </a:ext>
            </a:extLst>
          </p:cNvPr>
          <p:cNvGrpSpPr/>
          <p:nvPr/>
        </p:nvGrpSpPr>
        <p:grpSpPr>
          <a:xfrm>
            <a:off x="3160463" y="3831238"/>
            <a:ext cx="5144256" cy="646331"/>
            <a:chOff x="1998921" y="5272866"/>
            <a:chExt cx="5144256" cy="646331"/>
          </a:xfrm>
        </p:grpSpPr>
        <p:sp>
          <p:nvSpPr>
            <p:cNvPr id="32" name="TextBox 31">
              <a:extLst>
                <a:ext uri="{FF2B5EF4-FFF2-40B4-BE49-F238E27FC236}">
                  <a16:creationId xmlns:a16="http://schemas.microsoft.com/office/drawing/2014/main" id="{8B8F068A-9F98-47F3-B53E-0C19558AA8AC}"/>
                </a:ext>
              </a:extLst>
            </p:cNvPr>
            <p:cNvSpPr txBox="1"/>
            <p:nvPr/>
          </p:nvSpPr>
          <p:spPr>
            <a:xfrm>
              <a:off x="4518861" y="5272866"/>
              <a:ext cx="2624316" cy="646331"/>
            </a:xfrm>
            <a:prstGeom prst="rect">
              <a:avLst/>
            </a:prstGeom>
            <a:solidFill>
              <a:schemeClr val="bg1"/>
            </a:solidFill>
          </p:spPr>
          <p:txBody>
            <a:bodyPr wrap="square" rtlCol="0">
              <a:spAutoFit/>
            </a:bodyPr>
            <a:lstStyle/>
            <a:p>
              <a:r>
                <a:rPr lang="en-AU" dirty="0"/>
                <a:t>Tap a </a:t>
              </a:r>
              <a:r>
                <a:rPr lang="en-AU" b="1" i="1" dirty="0">
                  <a:solidFill>
                    <a:schemeClr val="accent6">
                      <a:lumMod val="75000"/>
                    </a:schemeClr>
                  </a:solidFill>
                </a:rPr>
                <a:t>point type </a:t>
              </a:r>
              <a:r>
                <a:rPr lang="en-AU" dirty="0"/>
                <a:t>on the bottom toolbar to select </a:t>
              </a:r>
            </a:p>
          </p:txBody>
        </p:sp>
        <p:cxnSp>
          <p:nvCxnSpPr>
            <p:cNvPr id="33" name="Straight Arrow Connector 32">
              <a:extLst>
                <a:ext uri="{FF2B5EF4-FFF2-40B4-BE49-F238E27FC236}">
                  <a16:creationId xmlns:a16="http://schemas.microsoft.com/office/drawing/2014/main" id="{23B2298E-DA90-4370-B54A-C314F5F10E1F}"/>
                </a:ext>
              </a:extLst>
            </p:cNvPr>
            <p:cNvCxnSpPr/>
            <p:nvPr/>
          </p:nvCxnSpPr>
          <p:spPr>
            <a:xfrm flipH="1" flipV="1">
              <a:off x="1998921" y="5517684"/>
              <a:ext cx="2574042" cy="78347"/>
            </a:xfrm>
            <a:prstGeom prst="straightConnector1">
              <a:avLst/>
            </a:prstGeom>
            <a:ln w="19050">
              <a:solidFill>
                <a:schemeClr val="tx1"/>
              </a:solidFill>
              <a:tailEnd type="triangle"/>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8BC6E67-B35D-42CD-9EB9-CC628B963D41}"/>
              </a:ext>
            </a:extLst>
          </p:cNvPr>
          <p:cNvGrpSpPr/>
          <p:nvPr/>
        </p:nvGrpSpPr>
        <p:grpSpPr>
          <a:xfrm>
            <a:off x="2368336" y="3509191"/>
            <a:ext cx="5980477" cy="1200329"/>
            <a:chOff x="1206794" y="4950819"/>
            <a:chExt cx="5980477" cy="1200329"/>
          </a:xfrm>
        </p:grpSpPr>
        <p:sp>
          <p:nvSpPr>
            <p:cNvPr id="35" name="TextBox 34">
              <a:extLst>
                <a:ext uri="{FF2B5EF4-FFF2-40B4-BE49-F238E27FC236}">
                  <a16:creationId xmlns:a16="http://schemas.microsoft.com/office/drawing/2014/main" id="{27250D1C-4B96-454D-AF32-4229CD15709B}"/>
                </a:ext>
              </a:extLst>
            </p:cNvPr>
            <p:cNvSpPr txBox="1"/>
            <p:nvPr/>
          </p:nvSpPr>
          <p:spPr>
            <a:xfrm>
              <a:off x="4562955" y="4950819"/>
              <a:ext cx="2624316" cy="1200329"/>
            </a:xfrm>
            <a:prstGeom prst="rect">
              <a:avLst/>
            </a:prstGeom>
            <a:solidFill>
              <a:schemeClr val="bg1"/>
            </a:solidFill>
          </p:spPr>
          <p:txBody>
            <a:bodyPr wrap="square" rtlCol="0">
              <a:spAutoFit/>
            </a:bodyPr>
            <a:lstStyle/>
            <a:p>
              <a:r>
                <a:rPr lang="en-AU" dirty="0"/>
                <a:t>Drag your finger left and right on the bottom toolbar to view available point types</a:t>
              </a:r>
            </a:p>
          </p:txBody>
        </p:sp>
        <p:sp>
          <p:nvSpPr>
            <p:cNvPr id="36" name="Up-Down Arrow 13">
              <a:extLst>
                <a:ext uri="{FF2B5EF4-FFF2-40B4-BE49-F238E27FC236}">
                  <a16:creationId xmlns:a16="http://schemas.microsoft.com/office/drawing/2014/main" id="{D7B97E5F-C87D-4823-8A5C-6A1644BD08EB}"/>
                </a:ext>
              </a:extLst>
            </p:cNvPr>
            <p:cNvSpPr/>
            <p:nvPr/>
          </p:nvSpPr>
          <p:spPr>
            <a:xfrm rot="5400000">
              <a:off x="1902359" y="4377113"/>
              <a:ext cx="235654" cy="1626783"/>
            </a:xfrm>
            <a:prstGeom prst="upDownArrow">
              <a:avLst/>
            </a:prstGeom>
            <a:solidFill>
              <a:schemeClr val="accent6">
                <a:lumMod val="40000"/>
                <a:lumOff val="6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7" name="Straight Arrow Connector 36">
              <a:extLst>
                <a:ext uri="{FF2B5EF4-FFF2-40B4-BE49-F238E27FC236}">
                  <a16:creationId xmlns:a16="http://schemas.microsoft.com/office/drawing/2014/main" id="{6AEB0C9F-EDFD-4426-A2A9-9C9915533195}"/>
                </a:ext>
              </a:extLst>
            </p:cNvPr>
            <p:cNvCxnSpPr/>
            <p:nvPr/>
          </p:nvCxnSpPr>
          <p:spPr>
            <a:xfrm flipH="1">
              <a:off x="2134692" y="5364416"/>
              <a:ext cx="2384169" cy="156939"/>
            </a:xfrm>
            <a:prstGeom prst="straightConnector1">
              <a:avLst/>
            </a:prstGeom>
            <a:ln w="19050">
              <a:solidFill>
                <a:schemeClr val="tx1"/>
              </a:solidFill>
              <a:tailEnd type="triangle"/>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53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022E-16 -0.00154 L -0.37656 -0.00154 " pathEditMode="relative" rAng="0" ptsTypes="AA">
                                      <p:cBhvr>
                                        <p:cTn id="6" dur="5000" fill="hold"/>
                                        <p:tgtEl>
                                          <p:spTgt spid="23"/>
                                        </p:tgtEl>
                                        <p:attrNameLst>
                                          <p:attrName>ppt_x</p:attrName>
                                          <p:attrName>ppt_y</p:attrName>
                                        </p:attrNameLst>
                                      </p:cBhvr>
                                      <p:rCtr x="-18837" y="0"/>
                                    </p:animMotion>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4"/>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par>
                          <p:cTn id="20" fill="hold">
                            <p:stCondLst>
                              <p:cond delay="0"/>
                            </p:stCondLst>
                            <p:childTnLst>
                              <p:par>
                                <p:cTn id="21" presetID="1" presetClass="exit" presetSubtype="0" fill="hold" nodeType="afterEffect">
                                  <p:stCondLst>
                                    <p:cond delay="100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3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6" presetClass="emph" presetSubtype="0" fill="hold" nodeType="withEffect">
                                  <p:stCondLst>
                                    <p:cond delay="0"/>
                                  </p:stCondLst>
                                  <p:childTnLst>
                                    <p:animScale>
                                      <p:cBhvr>
                                        <p:cTn id="35" dur="1000" fill="hold"/>
                                        <p:tgtEl>
                                          <p:spTgt spid="26"/>
                                        </p:tgtEl>
                                      </p:cBhvr>
                                      <p:by x="25000" y="25000"/>
                                    </p:animScale>
                                  </p:childTnLst>
                                </p:cTn>
                              </p:par>
                            </p:childTnLst>
                          </p:cTn>
                        </p:par>
                        <p:par>
                          <p:cTn id="36" fill="hold">
                            <p:stCondLst>
                              <p:cond delay="1000"/>
                            </p:stCondLst>
                            <p:childTnLst>
                              <p:par>
                                <p:cTn id="37" presetID="1" presetClass="exit" presetSubtype="0" fill="hold" nodeType="afterEffect">
                                  <p:stCondLst>
                                    <p:cond delay="0"/>
                                  </p:stCondLst>
                                  <p:childTnLst>
                                    <p:set>
                                      <p:cBhvr>
                                        <p:cTn id="38"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214405-9ACB-4EA1-9DC3-76088CC69253}"/>
              </a:ext>
            </a:extLst>
          </p:cNvPr>
          <p:cNvSpPr>
            <a:spLocks noGrp="1"/>
          </p:cNvSpPr>
          <p:nvPr>
            <p:ph type="body" sz="quarter" idx="13"/>
          </p:nvPr>
        </p:nvSpPr>
        <p:spPr>
          <a:xfrm>
            <a:off x="539797" y="559431"/>
            <a:ext cx="4197668" cy="339642"/>
          </a:xfrm>
        </p:spPr>
        <p:txBody>
          <a:bodyPr/>
          <a:lstStyle/>
          <a:p>
            <a:r>
              <a:rPr lang="en-AU" dirty="0"/>
              <a:t>Map View (Different Modes)</a:t>
            </a:r>
            <a:endParaRPr lang="en-NZ" dirty="0"/>
          </a:p>
        </p:txBody>
      </p:sp>
      <p:sp>
        <p:nvSpPr>
          <p:cNvPr id="6" name="Slide Number Placeholder 5">
            <a:extLst>
              <a:ext uri="{FF2B5EF4-FFF2-40B4-BE49-F238E27FC236}">
                <a16:creationId xmlns:a16="http://schemas.microsoft.com/office/drawing/2014/main" id="{F584070F-73A3-4F5A-AF4E-33282063B88C}"/>
              </a:ext>
            </a:extLst>
          </p:cNvPr>
          <p:cNvSpPr>
            <a:spLocks noGrp="1"/>
          </p:cNvSpPr>
          <p:nvPr>
            <p:ph type="sldNum" sz="quarter" idx="12"/>
          </p:nvPr>
        </p:nvSpPr>
        <p:spPr/>
        <p:txBody>
          <a:bodyPr/>
          <a:lstStyle/>
          <a:p>
            <a:fld id="{0EE62241-ACF6-4170-A27D-6477E8E92F89}" type="slidenum">
              <a:rPr lang="en-NZ" smtClean="0"/>
              <a:pPr/>
              <a:t>15</a:t>
            </a:fld>
            <a:endParaRPr lang="en-NZ" dirty="0"/>
          </a:p>
        </p:txBody>
      </p:sp>
      <p:sp>
        <p:nvSpPr>
          <p:cNvPr id="7" name="TextBox 6">
            <a:extLst>
              <a:ext uri="{FF2B5EF4-FFF2-40B4-BE49-F238E27FC236}">
                <a16:creationId xmlns:a16="http://schemas.microsoft.com/office/drawing/2014/main" id="{C869592A-373D-4DF0-AE63-1B61851F882C}"/>
              </a:ext>
            </a:extLst>
          </p:cNvPr>
          <p:cNvSpPr txBox="1"/>
          <p:nvPr/>
        </p:nvSpPr>
        <p:spPr>
          <a:xfrm>
            <a:off x="441411" y="1164913"/>
            <a:ext cx="2263690" cy="507831"/>
          </a:xfrm>
          <a:prstGeom prst="rect">
            <a:avLst/>
          </a:prstGeom>
          <a:solidFill>
            <a:schemeClr val="bg1"/>
          </a:solidFill>
        </p:spPr>
        <p:txBody>
          <a:bodyPr wrap="square" rtlCol="0">
            <a:spAutoFit/>
          </a:bodyPr>
          <a:lstStyle/>
          <a:p>
            <a:pPr defTabSz="685800"/>
            <a:r>
              <a:rPr lang="en-AU" b="1" u="sng" dirty="0">
                <a:solidFill>
                  <a:prstClr val="black"/>
                </a:solidFill>
                <a:latin typeface="Calibri" panose="020F0502020204030204"/>
              </a:rPr>
              <a:t>Feature Mode </a:t>
            </a:r>
          </a:p>
          <a:p>
            <a:pPr defTabSz="685800"/>
            <a:r>
              <a:rPr lang="en-AU" dirty="0">
                <a:solidFill>
                  <a:srgbClr val="C00000"/>
                </a:solidFill>
                <a:latin typeface="Calibri" panose="020F0502020204030204"/>
              </a:rPr>
              <a:t>FEATURE IS SELECTED</a:t>
            </a:r>
          </a:p>
        </p:txBody>
      </p:sp>
      <p:sp>
        <p:nvSpPr>
          <p:cNvPr id="8" name="TextBox 7">
            <a:extLst>
              <a:ext uri="{FF2B5EF4-FFF2-40B4-BE49-F238E27FC236}">
                <a16:creationId xmlns:a16="http://schemas.microsoft.com/office/drawing/2014/main" id="{2306C95C-4995-4954-BA29-A082E4328420}"/>
              </a:ext>
            </a:extLst>
          </p:cNvPr>
          <p:cNvSpPr txBox="1"/>
          <p:nvPr/>
        </p:nvSpPr>
        <p:spPr>
          <a:xfrm>
            <a:off x="6538348" y="1172408"/>
            <a:ext cx="2300852" cy="507831"/>
          </a:xfrm>
          <a:prstGeom prst="rect">
            <a:avLst/>
          </a:prstGeom>
          <a:solidFill>
            <a:schemeClr val="bg1"/>
          </a:solidFill>
        </p:spPr>
        <p:txBody>
          <a:bodyPr wrap="square" rtlCol="0">
            <a:spAutoFit/>
          </a:bodyPr>
          <a:lstStyle/>
          <a:p>
            <a:pPr defTabSz="685800"/>
            <a:r>
              <a:rPr lang="en-AU" b="1" u="sng" dirty="0">
                <a:solidFill>
                  <a:prstClr val="black"/>
                </a:solidFill>
                <a:latin typeface="Calibri" panose="020F0502020204030204"/>
              </a:rPr>
              <a:t>Map Mode  </a:t>
            </a:r>
          </a:p>
          <a:p>
            <a:pPr defTabSz="685800"/>
            <a:r>
              <a:rPr lang="en-AU" dirty="0">
                <a:solidFill>
                  <a:srgbClr val="C00000"/>
                </a:solidFill>
                <a:latin typeface="Calibri" panose="020F0502020204030204"/>
              </a:rPr>
              <a:t>NO FEATURE SELECTED</a:t>
            </a:r>
          </a:p>
        </p:txBody>
      </p:sp>
      <p:pic>
        <p:nvPicPr>
          <p:cNvPr id="9" name="Picture 8">
            <a:extLst>
              <a:ext uri="{FF2B5EF4-FFF2-40B4-BE49-F238E27FC236}">
                <a16:creationId xmlns:a16="http://schemas.microsoft.com/office/drawing/2014/main" id="{025D2E5D-361F-4279-96B8-A7FD9D6E02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410" y="1756150"/>
            <a:ext cx="1585610" cy="2814458"/>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652D54A8-4750-4605-8F0F-0ECF8AD1FC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818" y="1756150"/>
            <a:ext cx="1585610" cy="2814458"/>
          </a:xfrm>
          <a:prstGeom prst="rect">
            <a:avLst/>
          </a:prstGeom>
          <a:ln>
            <a:solidFill>
              <a:schemeClr val="tx1"/>
            </a:solidFill>
          </a:ln>
          <a:effectLst>
            <a:outerShdw blurRad="50800" dist="38100" dir="2700000" algn="tl" rotWithShape="0">
              <a:prstClr val="black">
                <a:alpha val="40000"/>
              </a:prstClr>
            </a:outerShdw>
          </a:effectLst>
        </p:spPr>
      </p:pic>
      <p:cxnSp>
        <p:nvCxnSpPr>
          <p:cNvPr id="11" name="Straight Arrow Connector 10">
            <a:extLst>
              <a:ext uri="{FF2B5EF4-FFF2-40B4-BE49-F238E27FC236}">
                <a16:creationId xmlns:a16="http://schemas.microsoft.com/office/drawing/2014/main" id="{ADB70617-7042-49B0-97F3-F524235AC99C}"/>
              </a:ext>
            </a:extLst>
          </p:cNvPr>
          <p:cNvCxnSpPr>
            <a:cxnSpLocks/>
          </p:cNvCxnSpPr>
          <p:nvPr/>
        </p:nvCxnSpPr>
        <p:spPr>
          <a:xfrm flipH="1">
            <a:off x="1573258" y="3897445"/>
            <a:ext cx="844900" cy="494247"/>
          </a:xfrm>
          <a:prstGeom prst="straightConnector1">
            <a:avLst/>
          </a:prstGeom>
          <a:ln w="19050">
            <a:solidFill>
              <a:schemeClr val="tx1"/>
            </a:solidFill>
            <a:tailEnd type="triangle"/>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92CB316-E6EE-4908-98EF-925AF0B3EBC9}"/>
              </a:ext>
            </a:extLst>
          </p:cNvPr>
          <p:cNvSpPr txBox="1"/>
          <p:nvPr/>
        </p:nvSpPr>
        <p:spPr>
          <a:xfrm>
            <a:off x="2418160" y="3618228"/>
            <a:ext cx="1797706" cy="923330"/>
          </a:xfrm>
          <a:prstGeom prst="rect">
            <a:avLst/>
          </a:prstGeom>
          <a:noFill/>
        </p:spPr>
        <p:txBody>
          <a:bodyPr wrap="square" rtlCol="0">
            <a:spAutoFit/>
          </a:bodyPr>
          <a:lstStyle/>
          <a:p>
            <a:pPr defTabSz="685800"/>
            <a:r>
              <a:rPr lang="en-AU" b="1" dirty="0">
                <a:solidFill>
                  <a:prstClr val="black"/>
                </a:solidFill>
                <a:latin typeface="Calibri" panose="020F0502020204030204"/>
              </a:rPr>
              <a:t>Feature Toolbar</a:t>
            </a:r>
          </a:p>
          <a:p>
            <a:pPr defTabSz="685800"/>
            <a:r>
              <a:rPr lang="en-AU" dirty="0">
                <a:solidFill>
                  <a:prstClr val="black"/>
                </a:solidFill>
                <a:latin typeface="Calibri" panose="020F0502020204030204"/>
              </a:rPr>
              <a:t>List of available options for the selected feature</a:t>
            </a:r>
            <a:endParaRPr lang="en-AU" dirty="0">
              <a:solidFill>
                <a:srgbClr val="4472C4"/>
              </a:solidFill>
              <a:latin typeface="Calibri" panose="020F0502020204030204"/>
            </a:endParaRPr>
          </a:p>
        </p:txBody>
      </p:sp>
      <p:sp>
        <p:nvSpPr>
          <p:cNvPr id="13" name="TextBox 12">
            <a:extLst>
              <a:ext uri="{FF2B5EF4-FFF2-40B4-BE49-F238E27FC236}">
                <a16:creationId xmlns:a16="http://schemas.microsoft.com/office/drawing/2014/main" id="{78BE41BC-6511-411E-AE5D-8E9A6237D7EF}"/>
              </a:ext>
            </a:extLst>
          </p:cNvPr>
          <p:cNvSpPr txBox="1"/>
          <p:nvPr/>
        </p:nvSpPr>
        <p:spPr>
          <a:xfrm>
            <a:off x="2418160" y="1705872"/>
            <a:ext cx="1797706" cy="715581"/>
          </a:xfrm>
          <a:prstGeom prst="rect">
            <a:avLst/>
          </a:prstGeom>
          <a:noFill/>
        </p:spPr>
        <p:txBody>
          <a:bodyPr wrap="square" rtlCol="0">
            <a:spAutoFit/>
          </a:bodyPr>
          <a:lstStyle/>
          <a:p>
            <a:pPr defTabSz="685800"/>
            <a:r>
              <a:rPr lang="en-AU" b="1" dirty="0">
                <a:solidFill>
                  <a:prstClr val="black"/>
                </a:solidFill>
                <a:latin typeface="Calibri" panose="020F0502020204030204"/>
              </a:rPr>
              <a:t>Feature Popup View</a:t>
            </a:r>
          </a:p>
          <a:p>
            <a:pPr defTabSz="685800"/>
            <a:r>
              <a:rPr lang="en-AU" dirty="0">
                <a:solidFill>
                  <a:prstClr val="black"/>
                </a:solidFill>
                <a:latin typeface="Calibri" panose="020F0502020204030204"/>
              </a:rPr>
              <a:t>Summary of the Selected Feature</a:t>
            </a:r>
            <a:endParaRPr lang="en-AU" dirty="0">
              <a:solidFill>
                <a:srgbClr val="4472C4"/>
              </a:solidFill>
              <a:latin typeface="Calibri" panose="020F0502020204030204"/>
            </a:endParaRPr>
          </a:p>
        </p:txBody>
      </p:sp>
      <p:cxnSp>
        <p:nvCxnSpPr>
          <p:cNvPr id="14" name="Straight Arrow Connector 13">
            <a:extLst>
              <a:ext uri="{FF2B5EF4-FFF2-40B4-BE49-F238E27FC236}">
                <a16:creationId xmlns:a16="http://schemas.microsoft.com/office/drawing/2014/main" id="{AB458FC7-6046-4961-BDE8-47161B1ACEF8}"/>
              </a:ext>
            </a:extLst>
          </p:cNvPr>
          <p:cNvCxnSpPr/>
          <p:nvPr/>
        </p:nvCxnSpPr>
        <p:spPr>
          <a:xfrm flipH="1">
            <a:off x="1869707" y="2039479"/>
            <a:ext cx="548451" cy="10856"/>
          </a:xfrm>
          <a:prstGeom prst="straightConnector1">
            <a:avLst/>
          </a:prstGeom>
          <a:ln w="19050">
            <a:solidFill>
              <a:schemeClr val="tx1"/>
            </a:solidFill>
            <a:tailEnd type="triangle"/>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5E716E8-0AAC-453E-92B7-C1D6870B38BE}"/>
              </a:ext>
            </a:extLst>
          </p:cNvPr>
          <p:cNvSpPr txBox="1"/>
          <p:nvPr/>
        </p:nvSpPr>
        <p:spPr>
          <a:xfrm>
            <a:off x="4913862" y="1756150"/>
            <a:ext cx="1467689" cy="1131079"/>
          </a:xfrm>
          <a:prstGeom prst="rect">
            <a:avLst/>
          </a:prstGeom>
          <a:noFill/>
        </p:spPr>
        <p:txBody>
          <a:bodyPr wrap="square" rtlCol="0">
            <a:spAutoFit/>
          </a:bodyPr>
          <a:lstStyle/>
          <a:p>
            <a:pPr defTabSz="685800"/>
            <a:r>
              <a:rPr lang="en-AU" b="1" dirty="0">
                <a:solidFill>
                  <a:prstClr val="black"/>
                </a:solidFill>
                <a:latin typeface="Calibri" panose="020F0502020204030204"/>
              </a:rPr>
              <a:t>Map Toolbar</a:t>
            </a:r>
          </a:p>
          <a:p>
            <a:pPr defTabSz="685800"/>
            <a:r>
              <a:rPr lang="en-AU" dirty="0">
                <a:solidFill>
                  <a:prstClr val="black"/>
                </a:solidFill>
                <a:latin typeface="Calibri" panose="020F0502020204030204"/>
              </a:rPr>
              <a:t>List of map options and tools for adding new features</a:t>
            </a:r>
            <a:endParaRPr lang="en-AU" dirty="0">
              <a:solidFill>
                <a:srgbClr val="4472C4"/>
              </a:solidFill>
              <a:latin typeface="Calibri" panose="020F0502020204030204"/>
            </a:endParaRPr>
          </a:p>
        </p:txBody>
      </p:sp>
      <p:sp>
        <p:nvSpPr>
          <p:cNvPr id="16" name="TextBox 15">
            <a:extLst>
              <a:ext uri="{FF2B5EF4-FFF2-40B4-BE49-F238E27FC236}">
                <a16:creationId xmlns:a16="http://schemas.microsoft.com/office/drawing/2014/main" id="{A0FBF1BB-592C-4BAD-90A4-F044C96184A5}"/>
              </a:ext>
            </a:extLst>
          </p:cNvPr>
          <p:cNvSpPr txBox="1"/>
          <p:nvPr/>
        </p:nvSpPr>
        <p:spPr>
          <a:xfrm>
            <a:off x="4872199" y="3786777"/>
            <a:ext cx="1624486" cy="715581"/>
          </a:xfrm>
          <a:prstGeom prst="rect">
            <a:avLst/>
          </a:prstGeom>
          <a:noFill/>
        </p:spPr>
        <p:txBody>
          <a:bodyPr wrap="square" rtlCol="0">
            <a:spAutoFit/>
          </a:bodyPr>
          <a:lstStyle/>
          <a:p>
            <a:pPr defTabSz="685800"/>
            <a:r>
              <a:rPr lang="en-AU" b="1" dirty="0">
                <a:solidFill>
                  <a:prstClr val="black"/>
                </a:solidFill>
                <a:latin typeface="Calibri" panose="020F0502020204030204"/>
              </a:rPr>
              <a:t>Feature Types</a:t>
            </a:r>
          </a:p>
          <a:p>
            <a:pPr defTabSz="685800"/>
            <a:r>
              <a:rPr lang="en-AU" dirty="0">
                <a:solidFill>
                  <a:prstClr val="black"/>
                </a:solidFill>
                <a:latin typeface="Calibri" panose="020F0502020204030204"/>
              </a:rPr>
              <a:t>Used to add new features to the map</a:t>
            </a:r>
            <a:endParaRPr lang="en-AU" dirty="0">
              <a:solidFill>
                <a:srgbClr val="4472C4"/>
              </a:solidFill>
              <a:latin typeface="Calibri" panose="020F0502020204030204"/>
            </a:endParaRPr>
          </a:p>
        </p:txBody>
      </p:sp>
      <p:cxnSp>
        <p:nvCxnSpPr>
          <p:cNvPr id="17" name="Straight Connector 16">
            <a:extLst>
              <a:ext uri="{FF2B5EF4-FFF2-40B4-BE49-F238E27FC236}">
                <a16:creationId xmlns:a16="http://schemas.microsoft.com/office/drawing/2014/main" id="{8364971B-028F-43E3-B2E1-894C6253951B}"/>
              </a:ext>
            </a:extLst>
          </p:cNvPr>
          <p:cNvCxnSpPr/>
          <p:nvPr/>
        </p:nvCxnSpPr>
        <p:spPr>
          <a:xfrm>
            <a:off x="4439653" y="1388185"/>
            <a:ext cx="0" cy="338723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7C91CF8-5E86-4E54-BD86-2E000FF3B37E}"/>
              </a:ext>
            </a:extLst>
          </p:cNvPr>
          <p:cNvCxnSpPr>
            <a:cxnSpLocks/>
          </p:cNvCxnSpPr>
          <p:nvPr/>
        </p:nvCxnSpPr>
        <p:spPr>
          <a:xfrm>
            <a:off x="6174206" y="3924997"/>
            <a:ext cx="454293" cy="399667"/>
          </a:xfrm>
          <a:prstGeom prst="straightConnector1">
            <a:avLst/>
          </a:prstGeom>
          <a:ln w="19050">
            <a:solidFill>
              <a:schemeClr val="tx1"/>
            </a:solidFill>
            <a:tailEnd type="triangle"/>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22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46E3BD-F5AF-49A8-8128-31D42D5B15BA}"/>
              </a:ext>
            </a:extLst>
          </p:cNvPr>
          <p:cNvSpPr>
            <a:spLocks noGrp="1"/>
          </p:cNvSpPr>
          <p:nvPr>
            <p:ph type="body" sz="quarter" idx="13"/>
          </p:nvPr>
        </p:nvSpPr>
        <p:spPr>
          <a:xfrm>
            <a:off x="539797" y="491971"/>
            <a:ext cx="4197668" cy="339642"/>
          </a:xfrm>
        </p:spPr>
        <p:txBody>
          <a:bodyPr/>
          <a:lstStyle/>
          <a:p>
            <a:r>
              <a:rPr lang="en-AU" dirty="0"/>
              <a:t>Feature controls</a:t>
            </a:r>
            <a:endParaRPr lang="en-NZ" dirty="0"/>
          </a:p>
        </p:txBody>
      </p:sp>
      <p:sp>
        <p:nvSpPr>
          <p:cNvPr id="6" name="Slide Number Placeholder 5">
            <a:extLst>
              <a:ext uri="{FF2B5EF4-FFF2-40B4-BE49-F238E27FC236}">
                <a16:creationId xmlns:a16="http://schemas.microsoft.com/office/drawing/2014/main" id="{88C0FD72-722F-4332-9EB3-28E5511D9290}"/>
              </a:ext>
            </a:extLst>
          </p:cNvPr>
          <p:cNvSpPr>
            <a:spLocks noGrp="1"/>
          </p:cNvSpPr>
          <p:nvPr>
            <p:ph type="sldNum" sz="quarter" idx="12"/>
          </p:nvPr>
        </p:nvSpPr>
        <p:spPr/>
        <p:txBody>
          <a:bodyPr/>
          <a:lstStyle/>
          <a:p>
            <a:fld id="{0EE62241-ACF6-4170-A27D-6477E8E92F89}" type="slidenum">
              <a:rPr lang="en-NZ" smtClean="0"/>
              <a:pPr/>
              <a:t>16</a:t>
            </a:fld>
            <a:endParaRPr lang="en-NZ" dirty="0"/>
          </a:p>
        </p:txBody>
      </p:sp>
      <p:grpSp>
        <p:nvGrpSpPr>
          <p:cNvPr id="7" name="Group 6">
            <a:extLst>
              <a:ext uri="{FF2B5EF4-FFF2-40B4-BE49-F238E27FC236}">
                <a16:creationId xmlns:a16="http://schemas.microsoft.com/office/drawing/2014/main" id="{431B6559-8570-448A-AA31-247E8E6716A9}"/>
              </a:ext>
            </a:extLst>
          </p:cNvPr>
          <p:cNvGrpSpPr/>
          <p:nvPr/>
        </p:nvGrpSpPr>
        <p:grpSpPr>
          <a:xfrm>
            <a:off x="3325877" y="286115"/>
            <a:ext cx="5823939" cy="411480"/>
            <a:chOff x="4044762" y="1910147"/>
            <a:chExt cx="7765252" cy="548640"/>
          </a:xfrm>
        </p:grpSpPr>
        <p:pic>
          <p:nvPicPr>
            <p:cNvPr id="8" name="Picture 7">
              <a:extLst>
                <a:ext uri="{FF2B5EF4-FFF2-40B4-BE49-F238E27FC236}">
                  <a16:creationId xmlns:a16="http://schemas.microsoft.com/office/drawing/2014/main" id="{2A8194F1-A9EB-4371-B955-B1F673CC08E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44762" y="1910147"/>
              <a:ext cx="548640" cy="548640"/>
            </a:xfrm>
            <a:prstGeom prst="rect">
              <a:avLst/>
            </a:prstGeom>
          </p:spPr>
        </p:pic>
        <p:sp>
          <p:nvSpPr>
            <p:cNvPr id="9" name="TextBox 8">
              <a:extLst>
                <a:ext uri="{FF2B5EF4-FFF2-40B4-BE49-F238E27FC236}">
                  <a16:creationId xmlns:a16="http://schemas.microsoft.com/office/drawing/2014/main" id="{DB37E99B-33A1-4B34-BEC4-D0EF6467B5CF}"/>
                </a:ext>
              </a:extLst>
            </p:cNvPr>
            <p:cNvSpPr txBox="1"/>
            <p:nvPr/>
          </p:nvSpPr>
          <p:spPr>
            <a:xfrm>
              <a:off x="4593402" y="1990276"/>
              <a:ext cx="7216612" cy="400109"/>
            </a:xfrm>
            <a:prstGeom prst="rect">
              <a:avLst/>
            </a:prstGeom>
            <a:noFill/>
          </p:spPr>
          <p:txBody>
            <a:bodyPr wrap="square" rtlCol="0">
              <a:spAutoFit/>
            </a:bodyPr>
            <a:lstStyle/>
            <a:p>
              <a:pPr defTabSz="685800"/>
              <a:r>
                <a:rPr lang="en-AU" b="1" dirty="0">
                  <a:solidFill>
                    <a:prstClr val="black"/>
                  </a:solidFill>
                  <a:latin typeface="Calibri" panose="020F0502020204030204"/>
                </a:rPr>
                <a:t>Send As Email </a:t>
              </a:r>
              <a:r>
                <a:rPr lang="en-AU" dirty="0">
                  <a:solidFill>
                    <a:prstClr val="black"/>
                  </a:solidFill>
                  <a:latin typeface="Calibri" panose="020F0502020204030204"/>
                </a:rPr>
                <a:t>- </a:t>
              </a:r>
              <a:r>
                <a:rPr lang="en-AU" i="1" dirty="0">
                  <a:solidFill>
                    <a:prstClr val="black">
                      <a:lumMod val="50000"/>
                      <a:lumOff val="50000"/>
                    </a:prstClr>
                  </a:solidFill>
                  <a:latin typeface="Calibri" panose="020F0502020204030204"/>
                </a:rPr>
                <a:t>Send the selected feature as a Email</a:t>
              </a:r>
            </a:p>
          </p:txBody>
        </p:sp>
      </p:grpSp>
      <p:grpSp>
        <p:nvGrpSpPr>
          <p:cNvPr id="10" name="Group 9">
            <a:extLst>
              <a:ext uri="{FF2B5EF4-FFF2-40B4-BE49-F238E27FC236}">
                <a16:creationId xmlns:a16="http://schemas.microsoft.com/office/drawing/2014/main" id="{9740810D-877B-480B-B052-179480454A50}"/>
              </a:ext>
            </a:extLst>
          </p:cNvPr>
          <p:cNvGrpSpPr/>
          <p:nvPr/>
        </p:nvGrpSpPr>
        <p:grpSpPr>
          <a:xfrm>
            <a:off x="3325877" y="763720"/>
            <a:ext cx="5823939" cy="411480"/>
            <a:chOff x="4044762" y="2603626"/>
            <a:chExt cx="7765252" cy="548640"/>
          </a:xfrm>
        </p:grpSpPr>
        <p:pic>
          <p:nvPicPr>
            <p:cNvPr id="11" name="Picture 10">
              <a:extLst>
                <a:ext uri="{FF2B5EF4-FFF2-40B4-BE49-F238E27FC236}">
                  <a16:creationId xmlns:a16="http://schemas.microsoft.com/office/drawing/2014/main" id="{A156E0E1-D726-4031-B956-5B6624C5A4AC}"/>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044762" y="2603626"/>
              <a:ext cx="548640" cy="548640"/>
            </a:xfrm>
            <a:prstGeom prst="rect">
              <a:avLst/>
            </a:prstGeom>
          </p:spPr>
        </p:pic>
        <p:sp>
          <p:nvSpPr>
            <p:cNvPr id="12" name="TextBox 11">
              <a:extLst>
                <a:ext uri="{FF2B5EF4-FFF2-40B4-BE49-F238E27FC236}">
                  <a16:creationId xmlns:a16="http://schemas.microsoft.com/office/drawing/2014/main" id="{5A0DEA56-A015-4E4D-9C52-83EDCAFED1EE}"/>
                </a:ext>
              </a:extLst>
            </p:cNvPr>
            <p:cNvSpPr txBox="1"/>
            <p:nvPr/>
          </p:nvSpPr>
          <p:spPr>
            <a:xfrm>
              <a:off x="4593402" y="2683755"/>
              <a:ext cx="7216612" cy="400109"/>
            </a:xfrm>
            <a:prstGeom prst="rect">
              <a:avLst/>
            </a:prstGeom>
            <a:noFill/>
          </p:spPr>
          <p:txBody>
            <a:bodyPr wrap="square" rtlCol="0">
              <a:spAutoFit/>
            </a:bodyPr>
            <a:lstStyle/>
            <a:p>
              <a:pPr defTabSz="685800"/>
              <a:r>
                <a:rPr lang="en-AU" b="1" dirty="0">
                  <a:solidFill>
                    <a:prstClr val="black"/>
                  </a:solidFill>
                  <a:latin typeface="Calibri" panose="020F0502020204030204"/>
                </a:rPr>
                <a:t>Send As Text </a:t>
              </a:r>
              <a:r>
                <a:rPr lang="en-AU" dirty="0">
                  <a:solidFill>
                    <a:prstClr val="black"/>
                  </a:solidFill>
                  <a:latin typeface="Calibri" panose="020F0502020204030204"/>
                </a:rPr>
                <a:t>- </a:t>
              </a:r>
              <a:r>
                <a:rPr lang="en-AU" i="1" dirty="0">
                  <a:solidFill>
                    <a:prstClr val="black">
                      <a:lumMod val="50000"/>
                      <a:lumOff val="50000"/>
                    </a:prstClr>
                  </a:solidFill>
                  <a:latin typeface="Calibri" panose="020F0502020204030204"/>
                </a:rPr>
                <a:t>Send the selected feature as a Text Message</a:t>
              </a:r>
            </a:p>
          </p:txBody>
        </p:sp>
      </p:grpSp>
      <p:grpSp>
        <p:nvGrpSpPr>
          <p:cNvPr id="13" name="Group 12">
            <a:extLst>
              <a:ext uri="{FF2B5EF4-FFF2-40B4-BE49-F238E27FC236}">
                <a16:creationId xmlns:a16="http://schemas.microsoft.com/office/drawing/2014/main" id="{93C2C205-CCB6-4E13-A6C5-1FAB6CE21507}"/>
              </a:ext>
            </a:extLst>
          </p:cNvPr>
          <p:cNvGrpSpPr/>
          <p:nvPr/>
        </p:nvGrpSpPr>
        <p:grpSpPr>
          <a:xfrm>
            <a:off x="3325877" y="1266731"/>
            <a:ext cx="5540805" cy="567928"/>
            <a:chOff x="4044762" y="3297105"/>
            <a:chExt cx="7387740" cy="757237"/>
          </a:xfrm>
        </p:grpSpPr>
        <p:pic>
          <p:nvPicPr>
            <p:cNvPr id="14" name="Picture 13">
              <a:extLst>
                <a:ext uri="{FF2B5EF4-FFF2-40B4-BE49-F238E27FC236}">
                  <a16:creationId xmlns:a16="http://schemas.microsoft.com/office/drawing/2014/main" id="{DFD68B3D-B424-477C-9DA3-4743CF604646}"/>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044762" y="3297105"/>
              <a:ext cx="548640" cy="548640"/>
            </a:xfrm>
            <a:prstGeom prst="rect">
              <a:avLst/>
            </a:prstGeom>
          </p:spPr>
        </p:pic>
        <p:sp>
          <p:nvSpPr>
            <p:cNvPr id="15" name="TextBox 14">
              <a:extLst>
                <a:ext uri="{FF2B5EF4-FFF2-40B4-BE49-F238E27FC236}">
                  <a16:creationId xmlns:a16="http://schemas.microsoft.com/office/drawing/2014/main" id="{5E52FA77-47E7-49D8-ABC3-0B112116DBD8}"/>
                </a:ext>
              </a:extLst>
            </p:cNvPr>
            <p:cNvSpPr txBox="1"/>
            <p:nvPr/>
          </p:nvSpPr>
          <p:spPr>
            <a:xfrm>
              <a:off x="4593402" y="3377234"/>
              <a:ext cx="6839100" cy="677108"/>
            </a:xfrm>
            <a:prstGeom prst="rect">
              <a:avLst/>
            </a:prstGeom>
            <a:noFill/>
          </p:spPr>
          <p:txBody>
            <a:bodyPr wrap="square" rtlCol="0">
              <a:spAutoFit/>
            </a:bodyPr>
            <a:lstStyle/>
            <a:p>
              <a:pPr defTabSz="685800"/>
              <a:r>
                <a:rPr lang="en-AU" b="1" dirty="0">
                  <a:solidFill>
                    <a:prstClr val="black"/>
                  </a:solidFill>
                  <a:latin typeface="Calibri" panose="020F0502020204030204"/>
                </a:rPr>
                <a:t>Rotate</a:t>
              </a:r>
              <a:r>
                <a:rPr lang="en-AU" dirty="0">
                  <a:solidFill>
                    <a:prstClr val="black"/>
                  </a:solidFill>
                  <a:latin typeface="Calibri" panose="020F0502020204030204"/>
                </a:rPr>
                <a:t> - </a:t>
              </a:r>
              <a:r>
                <a:rPr lang="en-AU" i="1" dirty="0">
                  <a:solidFill>
                    <a:prstClr val="black">
                      <a:lumMod val="50000"/>
                      <a:lumOff val="50000"/>
                    </a:prstClr>
                  </a:solidFill>
                  <a:latin typeface="Calibri" panose="020F0502020204030204"/>
                </a:rPr>
                <a:t>Rotate the selected point (e.g. Fire Direction, Wind Direction, etc.)</a:t>
              </a:r>
            </a:p>
          </p:txBody>
        </p:sp>
      </p:grpSp>
      <p:grpSp>
        <p:nvGrpSpPr>
          <p:cNvPr id="16" name="Group 15">
            <a:extLst>
              <a:ext uri="{FF2B5EF4-FFF2-40B4-BE49-F238E27FC236}">
                <a16:creationId xmlns:a16="http://schemas.microsoft.com/office/drawing/2014/main" id="{6D5120E1-6B09-435E-AD1D-3D31350A4F85}"/>
              </a:ext>
            </a:extLst>
          </p:cNvPr>
          <p:cNvGrpSpPr/>
          <p:nvPr/>
        </p:nvGrpSpPr>
        <p:grpSpPr>
          <a:xfrm>
            <a:off x="3325877" y="1788570"/>
            <a:ext cx="5823939" cy="411480"/>
            <a:chOff x="4044762" y="3990584"/>
            <a:chExt cx="7765252" cy="548640"/>
          </a:xfrm>
        </p:grpSpPr>
        <p:pic>
          <p:nvPicPr>
            <p:cNvPr id="17" name="Picture 16">
              <a:extLst>
                <a:ext uri="{FF2B5EF4-FFF2-40B4-BE49-F238E27FC236}">
                  <a16:creationId xmlns:a16="http://schemas.microsoft.com/office/drawing/2014/main" id="{E4B73ACC-2C7F-4207-BEC7-AA8E10F1D7A1}"/>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044762" y="3990584"/>
              <a:ext cx="548640" cy="548640"/>
            </a:xfrm>
            <a:prstGeom prst="rect">
              <a:avLst/>
            </a:prstGeom>
          </p:spPr>
        </p:pic>
        <p:sp>
          <p:nvSpPr>
            <p:cNvPr id="18" name="TextBox 17">
              <a:extLst>
                <a:ext uri="{FF2B5EF4-FFF2-40B4-BE49-F238E27FC236}">
                  <a16:creationId xmlns:a16="http://schemas.microsoft.com/office/drawing/2014/main" id="{409AA98C-71D1-46F8-AA1D-81078F419126}"/>
                </a:ext>
              </a:extLst>
            </p:cNvPr>
            <p:cNvSpPr txBox="1"/>
            <p:nvPr/>
          </p:nvSpPr>
          <p:spPr>
            <a:xfrm>
              <a:off x="4593402" y="4070713"/>
              <a:ext cx="7216612" cy="400109"/>
            </a:xfrm>
            <a:prstGeom prst="rect">
              <a:avLst/>
            </a:prstGeom>
            <a:noFill/>
          </p:spPr>
          <p:txBody>
            <a:bodyPr wrap="square" rtlCol="0">
              <a:spAutoFit/>
            </a:bodyPr>
            <a:lstStyle/>
            <a:p>
              <a:pPr defTabSz="685800"/>
              <a:r>
                <a:rPr lang="en-AU" b="1" dirty="0">
                  <a:solidFill>
                    <a:prstClr val="black"/>
                  </a:solidFill>
                  <a:latin typeface="Calibri" panose="020F0502020204030204"/>
                </a:rPr>
                <a:t>Flip</a:t>
              </a:r>
              <a:r>
                <a:rPr lang="en-AU" dirty="0">
                  <a:solidFill>
                    <a:prstClr val="black"/>
                  </a:solidFill>
                  <a:latin typeface="Calibri" panose="020F0502020204030204"/>
                </a:rPr>
                <a:t> - </a:t>
              </a:r>
              <a:r>
                <a:rPr lang="en-AU" i="1" dirty="0">
                  <a:solidFill>
                    <a:prstClr val="black">
                      <a:lumMod val="50000"/>
                      <a:lumOff val="50000"/>
                    </a:prstClr>
                  </a:solidFill>
                  <a:latin typeface="Calibri" panose="020F0502020204030204"/>
                </a:rPr>
                <a:t>Flip the selected line (e.g. Back burn)</a:t>
              </a:r>
            </a:p>
          </p:txBody>
        </p:sp>
      </p:grpSp>
      <p:grpSp>
        <p:nvGrpSpPr>
          <p:cNvPr id="19" name="Group 18">
            <a:extLst>
              <a:ext uri="{FF2B5EF4-FFF2-40B4-BE49-F238E27FC236}">
                <a16:creationId xmlns:a16="http://schemas.microsoft.com/office/drawing/2014/main" id="{B7E76CE3-9E3A-4F2E-903A-5679C5BEDB33}"/>
              </a:ext>
            </a:extLst>
          </p:cNvPr>
          <p:cNvGrpSpPr/>
          <p:nvPr/>
        </p:nvGrpSpPr>
        <p:grpSpPr>
          <a:xfrm>
            <a:off x="3325877" y="2308680"/>
            <a:ext cx="5823939" cy="411480"/>
            <a:chOff x="4044762" y="4684063"/>
            <a:chExt cx="7765252" cy="548640"/>
          </a:xfrm>
        </p:grpSpPr>
        <p:pic>
          <p:nvPicPr>
            <p:cNvPr id="20" name="Picture 19">
              <a:extLst>
                <a:ext uri="{FF2B5EF4-FFF2-40B4-BE49-F238E27FC236}">
                  <a16:creationId xmlns:a16="http://schemas.microsoft.com/office/drawing/2014/main" id="{4B6BDE9D-D4F0-4F9A-A3BD-6F2E27D54845}"/>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044762" y="4684063"/>
              <a:ext cx="548640" cy="548640"/>
            </a:xfrm>
            <a:prstGeom prst="rect">
              <a:avLst/>
            </a:prstGeom>
          </p:spPr>
        </p:pic>
        <p:sp>
          <p:nvSpPr>
            <p:cNvPr id="21" name="TextBox 20">
              <a:extLst>
                <a:ext uri="{FF2B5EF4-FFF2-40B4-BE49-F238E27FC236}">
                  <a16:creationId xmlns:a16="http://schemas.microsoft.com/office/drawing/2014/main" id="{6FFCFEB0-9443-44B9-ADA2-600C219D549A}"/>
                </a:ext>
              </a:extLst>
            </p:cNvPr>
            <p:cNvSpPr txBox="1"/>
            <p:nvPr/>
          </p:nvSpPr>
          <p:spPr>
            <a:xfrm>
              <a:off x="4593402" y="4764192"/>
              <a:ext cx="7216612" cy="400109"/>
            </a:xfrm>
            <a:prstGeom prst="rect">
              <a:avLst/>
            </a:prstGeom>
            <a:noFill/>
          </p:spPr>
          <p:txBody>
            <a:bodyPr wrap="square" rtlCol="0">
              <a:spAutoFit/>
            </a:bodyPr>
            <a:lstStyle/>
            <a:p>
              <a:pPr defTabSz="685800"/>
              <a:r>
                <a:rPr lang="en-AU" b="1" dirty="0">
                  <a:solidFill>
                    <a:prstClr val="black"/>
                  </a:solidFill>
                  <a:latin typeface="Calibri" panose="020F0502020204030204"/>
                </a:rPr>
                <a:t>Downgrade</a:t>
              </a:r>
              <a:r>
                <a:rPr lang="en-AU" dirty="0">
                  <a:solidFill>
                    <a:prstClr val="black"/>
                  </a:solidFill>
                  <a:latin typeface="Calibri" panose="020F0502020204030204"/>
                </a:rPr>
                <a:t> - </a:t>
              </a:r>
              <a:r>
                <a:rPr lang="en-AU" i="1" dirty="0">
                  <a:solidFill>
                    <a:prstClr val="black">
                      <a:lumMod val="50000"/>
                      <a:lumOff val="50000"/>
                    </a:prstClr>
                  </a:solidFill>
                  <a:latin typeface="Calibri" panose="020F0502020204030204"/>
                </a:rPr>
                <a:t>Change to Proposed Status (e.g. </a:t>
              </a:r>
              <a:r>
                <a:rPr lang="en-AU" i="1" dirty="0">
                  <a:solidFill>
                    <a:prstClr val="black">
                      <a:lumMod val="50000"/>
                      <a:lumOff val="50000"/>
                    </a:prstClr>
                  </a:solidFill>
                  <a:latin typeface="Calibri" panose="020F0502020204030204"/>
                  <a:sym typeface="Wingdings" panose="05000000000000000000" pitchFamily="2" charset="2"/>
                </a:rPr>
                <a:t> Proposed Back burn</a:t>
              </a:r>
              <a:r>
                <a:rPr lang="en-AU" i="1" dirty="0">
                  <a:solidFill>
                    <a:prstClr val="black">
                      <a:lumMod val="50000"/>
                      <a:lumOff val="50000"/>
                    </a:prstClr>
                  </a:solidFill>
                  <a:latin typeface="Calibri" panose="020F0502020204030204"/>
                </a:rPr>
                <a:t>)</a:t>
              </a:r>
            </a:p>
          </p:txBody>
        </p:sp>
      </p:grpSp>
      <p:grpSp>
        <p:nvGrpSpPr>
          <p:cNvPr id="22" name="Group 21">
            <a:extLst>
              <a:ext uri="{FF2B5EF4-FFF2-40B4-BE49-F238E27FC236}">
                <a16:creationId xmlns:a16="http://schemas.microsoft.com/office/drawing/2014/main" id="{E7A6B849-6CF8-4245-B192-282B0611D56B}"/>
              </a:ext>
            </a:extLst>
          </p:cNvPr>
          <p:cNvGrpSpPr/>
          <p:nvPr/>
        </p:nvGrpSpPr>
        <p:grpSpPr>
          <a:xfrm>
            <a:off x="3325877" y="2815596"/>
            <a:ext cx="5823939" cy="411480"/>
            <a:chOff x="4044762" y="5377542"/>
            <a:chExt cx="7765252" cy="548640"/>
          </a:xfrm>
        </p:grpSpPr>
        <p:pic>
          <p:nvPicPr>
            <p:cNvPr id="23" name="Picture 22">
              <a:extLst>
                <a:ext uri="{FF2B5EF4-FFF2-40B4-BE49-F238E27FC236}">
                  <a16:creationId xmlns:a16="http://schemas.microsoft.com/office/drawing/2014/main" id="{8E125D1E-51AE-4A48-950A-693F7DFB1383}"/>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044762" y="5377542"/>
              <a:ext cx="548640" cy="548640"/>
            </a:xfrm>
            <a:prstGeom prst="rect">
              <a:avLst/>
            </a:prstGeom>
          </p:spPr>
        </p:pic>
        <p:sp>
          <p:nvSpPr>
            <p:cNvPr id="24" name="TextBox 23">
              <a:extLst>
                <a:ext uri="{FF2B5EF4-FFF2-40B4-BE49-F238E27FC236}">
                  <a16:creationId xmlns:a16="http://schemas.microsoft.com/office/drawing/2014/main" id="{7FC8775F-7E14-43D7-B4C1-D197BBB67AD4}"/>
                </a:ext>
              </a:extLst>
            </p:cNvPr>
            <p:cNvSpPr txBox="1"/>
            <p:nvPr/>
          </p:nvSpPr>
          <p:spPr>
            <a:xfrm>
              <a:off x="4593402" y="5457671"/>
              <a:ext cx="7216612" cy="400109"/>
            </a:xfrm>
            <a:prstGeom prst="rect">
              <a:avLst/>
            </a:prstGeom>
            <a:noFill/>
          </p:spPr>
          <p:txBody>
            <a:bodyPr wrap="square" rtlCol="0">
              <a:spAutoFit/>
            </a:bodyPr>
            <a:lstStyle/>
            <a:p>
              <a:pPr defTabSz="685800"/>
              <a:r>
                <a:rPr lang="en-AU" b="1" dirty="0">
                  <a:solidFill>
                    <a:prstClr val="black"/>
                  </a:solidFill>
                  <a:latin typeface="Calibri" panose="020F0502020204030204"/>
                </a:rPr>
                <a:t>Upgrade</a:t>
              </a:r>
              <a:r>
                <a:rPr lang="en-AU" dirty="0">
                  <a:solidFill>
                    <a:prstClr val="black"/>
                  </a:solidFill>
                  <a:latin typeface="Calibri" panose="020F0502020204030204"/>
                </a:rPr>
                <a:t> - </a:t>
              </a:r>
              <a:r>
                <a:rPr lang="en-AU" i="1" dirty="0">
                  <a:solidFill>
                    <a:prstClr val="black">
                      <a:lumMod val="50000"/>
                      <a:lumOff val="50000"/>
                    </a:prstClr>
                  </a:solidFill>
                  <a:latin typeface="Calibri" panose="020F0502020204030204"/>
                </a:rPr>
                <a:t>Change to Completed Status (e.g. </a:t>
              </a:r>
              <a:r>
                <a:rPr lang="en-AU" i="1" dirty="0">
                  <a:solidFill>
                    <a:prstClr val="black">
                      <a:lumMod val="50000"/>
                      <a:lumOff val="50000"/>
                    </a:prstClr>
                  </a:solidFill>
                  <a:latin typeface="Calibri" panose="020F0502020204030204"/>
                  <a:sym typeface="Wingdings" panose="05000000000000000000" pitchFamily="2" charset="2"/>
                </a:rPr>
                <a:t> Completed Back burn</a:t>
              </a:r>
              <a:r>
                <a:rPr lang="en-AU" i="1" dirty="0">
                  <a:solidFill>
                    <a:prstClr val="black">
                      <a:lumMod val="50000"/>
                      <a:lumOff val="50000"/>
                    </a:prstClr>
                  </a:solidFill>
                  <a:latin typeface="Calibri" panose="020F0502020204030204"/>
                </a:rPr>
                <a:t>)</a:t>
              </a:r>
            </a:p>
          </p:txBody>
        </p:sp>
      </p:grpSp>
      <p:grpSp>
        <p:nvGrpSpPr>
          <p:cNvPr id="25" name="Group 24">
            <a:extLst>
              <a:ext uri="{FF2B5EF4-FFF2-40B4-BE49-F238E27FC236}">
                <a16:creationId xmlns:a16="http://schemas.microsoft.com/office/drawing/2014/main" id="{FF6BD3D0-8E07-46BF-908A-FF2603024FF9}"/>
              </a:ext>
            </a:extLst>
          </p:cNvPr>
          <p:cNvGrpSpPr/>
          <p:nvPr/>
        </p:nvGrpSpPr>
        <p:grpSpPr>
          <a:xfrm>
            <a:off x="3325877" y="3293201"/>
            <a:ext cx="5719261" cy="411480"/>
            <a:chOff x="4044762" y="6071023"/>
            <a:chExt cx="7625681" cy="548640"/>
          </a:xfrm>
        </p:grpSpPr>
        <p:pic>
          <p:nvPicPr>
            <p:cNvPr id="26" name="Picture 25">
              <a:extLst>
                <a:ext uri="{FF2B5EF4-FFF2-40B4-BE49-F238E27FC236}">
                  <a16:creationId xmlns:a16="http://schemas.microsoft.com/office/drawing/2014/main" id="{F0980462-172E-4210-99EC-C74641823C82}"/>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044762" y="6071023"/>
              <a:ext cx="548640" cy="548640"/>
            </a:xfrm>
            <a:prstGeom prst="rect">
              <a:avLst/>
            </a:prstGeom>
          </p:spPr>
        </p:pic>
        <p:sp>
          <p:nvSpPr>
            <p:cNvPr id="27" name="TextBox 26">
              <a:extLst>
                <a:ext uri="{FF2B5EF4-FFF2-40B4-BE49-F238E27FC236}">
                  <a16:creationId xmlns:a16="http://schemas.microsoft.com/office/drawing/2014/main" id="{62A03FE4-251F-4186-BDA2-3D748E76EEFF}"/>
                </a:ext>
              </a:extLst>
            </p:cNvPr>
            <p:cNvSpPr txBox="1"/>
            <p:nvPr/>
          </p:nvSpPr>
          <p:spPr>
            <a:xfrm>
              <a:off x="4593402" y="6151152"/>
              <a:ext cx="7077041" cy="400109"/>
            </a:xfrm>
            <a:prstGeom prst="rect">
              <a:avLst/>
            </a:prstGeom>
            <a:noFill/>
          </p:spPr>
          <p:txBody>
            <a:bodyPr wrap="square" rtlCol="0">
              <a:spAutoFit/>
            </a:bodyPr>
            <a:lstStyle/>
            <a:p>
              <a:pPr defTabSz="685800"/>
              <a:r>
                <a:rPr lang="en-AU" b="1" dirty="0">
                  <a:solidFill>
                    <a:prstClr val="black"/>
                  </a:solidFill>
                  <a:latin typeface="Calibri" panose="020F0502020204030204"/>
                </a:rPr>
                <a:t>Delete</a:t>
              </a:r>
              <a:r>
                <a:rPr lang="en-AU" dirty="0">
                  <a:solidFill>
                    <a:prstClr val="black"/>
                  </a:solidFill>
                  <a:latin typeface="Calibri" panose="020F0502020204030204"/>
                </a:rPr>
                <a:t> - </a:t>
              </a:r>
              <a:r>
                <a:rPr lang="en-AU" i="1" dirty="0">
                  <a:solidFill>
                    <a:prstClr val="black">
                      <a:lumMod val="50000"/>
                      <a:lumOff val="50000"/>
                    </a:prstClr>
                  </a:solidFill>
                  <a:latin typeface="Calibri" panose="020F0502020204030204"/>
                </a:rPr>
                <a:t>Delete the selected feature</a:t>
              </a:r>
            </a:p>
          </p:txBody>
        </p:sp>
      </p:grpSp>
      <p:pic>
        <p:nvPicPr>
          <p:cNvPr id="28" name="Picture 27">
            <a:extLst>
              <a:ext uri="{FF2B5EF4-FFF2-40B4-BE49-F238E27FC236}">
                <a16:creationId xmlns:a16="http://schemas.microsoft.com/office/drawing/2014/main" id="{367EDB27-DE67-42A8-ABD3-722F3E5C25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9806" y="1291609"/>
            <a:ext cx="1585610" cy="2814458"/>
          </a:xfrm>
          <a:prstGeom prst="rect">
            <a:avLst/>
          </a:prstGeom>
          <a:ln>
            <a:solidFill>
              <a:schemeClr val="tx1"/>
            </a:solidFill>
          </a:ln>
          <a:effectLst>
            <a:outerShdw blurRad="50800" dist="38100" dir="2700000" algn="tl" rotWithShape="0">
              <a:prstClr val="black">
                <a:alpha val="40000"/>
              </a:prstClr>
            </a:outerShdw>
          </a:effectLst>
        </p:spPr>
      </p:pic>
      <p:sp>
        <p:nvSpPr>
          <p:cNvPr id="31" name="TextBox 30">
            <a:extLst>
              <a:ext uri="{FF2B5EF4-FFF2-40B4-BE49-F238E27FC236}">
                <a16:creationId xmlns:a16="http://schemas.microsoft.com/office/drawing/2014/main" id="{274B1D51-328E-44C3-9396-AF5822222EBD}"/>
              </a:ext>
            </a:extLst>
          </p:cNvPr>
          <p:cNvSpPr txBox="1"/>
          <p:nvPr/>
        </p:nvSpPr>
        <p:spPr>
          <a:xfrm>
            <a:off x="3804100" y="3830903"/>
            <a:ext cx="5307781" cy="507831"/>
          </a:xfrm>
          <a:prstGeom prst="rect">
            <a:avLst/>
          </a:prstGeom>
          <a:noFill/>
        </p:spPr>
        <p:txBody>
          <a:bodyPr wrap="square" rtlCol="0">
            <a:spAutoFit/>
          </a:bodyPr>
          <a:lstStyle/>
          <a:p>
            <a:pPr defTabSz="685800"/>
            <a:r>
              <a:rPr lang="en-AU" b="1" dirty="0">
                <a:solidFill>
                  <a:prstClr val="black"/>
                </a:solidFill>
                <a:latin typeface="Calibri" panose="020F0502020204030204"/>
              </a:rPr>
              <a:t>Directions</a:t>
            </a:r>
            <a:r>
              <a:rPr lang="en-AU" dirty="0">
                <a:solidFill>
                  <a:prstClr val="black"/>
                </a:solidFill>
                <a:latin typeface="Calibri" panose="020F0502020204030204"/>
              </a:rPr>
              <a:t> - </a:t>
            </a:r>
            <a:r>
              <a:rPr lang="en-NZ" i="1" dirty="0">
                <a:solidFill>
                  <a:prstClr val="black">
                    <a:lumMod val="50000"/>
                    <a:lumOff val="50000"/>
                  </a:prstClr>
                </a:solidFill>
                <a:latin typeface="Calibri" panose="020F0502020204030204"/>
              </a:rPr>
              <a:t>Sends location to mapping apps to help you navigate to it. </a:t>
            </a:r>
          </a:p>
          <a:p>
            <a:pPr defTabSz="685800"/>
            <a:endParaRPr lang="en-AU" i="1" dirty="0">
              <a:solidFill>
                <a:prstClr val="black">
                  <a:lumMod val="50000"/>
                  <a:lumOff val="50000"/>
                </a:prstClr>
              </a:solidFill>
              <a:latin typeface="Calibri" panose="020F0502020204030204"/>
            </a:endParaRPr>
          </a:p>
        </p:txBody>
      </p:sp>
      <p:pic>
        <p:nvPicPr>
          <p:cNvPr id="32" name="Picture 31">
            <a:extLst>
              <a:ext uri="{FF2B5EF4-FFF2-40B4-BE49-F238E27FC236}">
                <a16:creationId xmlns:a16="http://schemas.microsoft.com/office/drawing/2014/main" id="{B9BDA247-07D0-43D4-B683-310B9703C0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25877" y="3795998"/>
            <a:ext cx="478223" cy="393831"/>
          </a:xfrm>
          <a:prstGeom prst="rect">
            <a:avLst/>
          </a:prstGeom>
        </p:spPr>
      </p:pic>
      <p:sp>
        <p:nvSpPr>
          <p:cNvPr id="29" name="TextBox 28">
            <a:extLst>
              <a:ext uri="{FF2B5EF4-FFF2-40B4-BE49-F238E27FC236}">
                <a16:creationId xmlns:a16="http://schemas.microsoft.com/office/drawing/2014/main" id="{4D56965B-B278-4E58-98DF-30D795596682}"/>
              </a:ext>
            </a:extLst>
          </p:cNvPr>
          <p:cNvSpPr txBox="1"/>
          <p:nvPr/>
        </p:nvSpPr>
        <p:spPr>
          <a:xfrm>
            <a:off x="3836219" y="4293234"/>
            <a:ext cx="5307781" cy="715581"/>
          </a:xfrm>
          <a:prstGeom prst="rect">
            <a:avLst/>
          </a:prstGeom>
          <a:noFill/>
        </p:spPr>
        <p:txBody>
          <a:bodyPr wrap="square" rtlCol="0">
            <a:spAutoFit/>
          </a:bodyPr>
          <a:lstStyle/>
          <a:p>
            <a:pPr defTabSz="685800"/>
            <a:r>
              <a:rPr lang="en-AU" b="1" dirty="0">
                <a:solidFill>
                  <a:prstClr val="black"/>
                </a:solidFill>
                <a:latin typeface="Calibri" panose="020F0502020204030204"/>
              </a:rPr>
              <a:t>Share</a:t>
            </a:r>
            <a:r>
              <a:rPr lang="en-AU" dirty="0">
                <a:solidFill>
                  <a:prstClr val="black"/>
                </a:solidFill>
                <a:latin typeface="Calibri" panose="020F0502020204030204"/>
              </a:rPr>
              <a:t> – </a:t>
            </a:r>
            <a:r>
              <a:rPr lang="en-AU" i="1" dirty="0">
                <a:solidFill>
                  <a:prstClr val="black">
                    <a:lumMod val="50000"/>
                    <a:lumOff val="50000"/>
                  </a:prstClr>
                </a:solidFill>
                <a:latin typeface="Calibri" panose="020F0502020204030204"/>
              </a:rPr>
              <a:t>makes this feature visible to others looking at the same shared map. </a:t>
            </a:r>
            <a:r>
              <a:rPr lang="en-NZ" i="1" dirty="0">
                <a:solidFill>
                  <a:prstClr val="black">
                    <a:lumMod val="50000"/>
                    <a:lumOff val="50000"/>
                  </a:prstClr>
                </a:solidFill>
                <a:latin typeface="Calibri" panose="020F0502020204030204"/>
              </a:rPr>
              <a:t>Sends location to mapping apps to help you navigate to it. </a:t>
            </a:r>
          </a:p>
          <a:p>
            <a:pPr defTabSz="685800"/>
            <a:endParaRPr lang="en-AU" i="1" dirty="0">
              <a:solidFill>
                <a:prstClr val="black">
                  <a:lumMod val="50000"/>
                  <a:lumOff val="50000"/>
                </a:prstClr>
              </a:solidFill>
              <a:latin typeface="Calibri" panose="020F0502020204030204"/>
            </a:endParaRPr>
          </a:p>
        </p:txBody>
      </p:sp>
      <p:pic>
        <p:nvPicPr>
          <p:cNvPr id="4" name="Picture 3" descr="A picture containing diagram&#10;&#10;Description automatically generated">
            <a:extLst>
              <a:ext uri="{FF2B5EF4-FFF2-40B4-BE49-F238E27FC236}">
                <a16:creationId xmlns:a16="http://schemas.microsoft.com/office/drawing/2014/main" id="{6473F961-67EE-4AF6-9606-302E3720267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349607" y="4257193"/>
            <a:ext cx="398258" cy="393831"/>
          </a:xfrm>
          <a:prstGeom prst="rect">
            <a:avLst/>
          </a:prstGeom>
        </p:spPr>
      </p:pic>
      <p:pic>
        <p:nvPicPr>
          <p:cNvPr id="3" name="Picture 2">
            <a:extLst>
              <a:ext uri="{FF2B5EF4-FFF2-40B4-BE49-F238E27FC236}">
                <a16:creationId xmlns:a16="http://schemas.microsoft.com/office/drawing/2014/main" id="{D0B1BA1C-66D6-491A-8B25-9DBF8FCCBE97}"/>
              </a:ext>
            </a:extLst>
          </p:cNvPr>
          <p:cNvPicPr>
            <a:picLocks noChangeAspect="1"/>
          </p:cNvPicPr>
          <p:nvPr/>
        </p:nvPicPr>
        <p:blipFill>
          <a:blip r:embed="rId12"/>
          <a:stretch>
            <a:fillRect/>
          </a:stretch>
        </p:blipFill>
        <p:spPr>
          <a:xfrm>
            <a:off x="672035" y="821107"/>
            <a:ext cx="1841152" cy="3755461"/>
          </a:xfrm>
          <a:prstGeom prst="rect">
            <a:avLst/>
          </a:prstGeom>
        </p:spPr>
      </p:pic>
    </p:spTree>
    <p:extLst>
      <p:ext uri="{BB962C8B-B14F-4D97-AF65-F5344CB8AC3E}">
        <p14:creationId xmlns:p14="http://schemas.microsoft.com/office/powerpoint/2010/main" val="310436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CCEA4D-6616-4553-9FC7-21D6F2C40870}"/>
              </a:ext>
            </a:extLst>
          </p:cNvPr>
          <p:cNvSpPr>
            <a:spLocks noGrp="1"/>
          </p:cNvSpPr>
          <p:nvPr>
            <p:ph type="body" sz="quarter" idx="13"/>
          </p:nvPr>
        </p:nvSpPr>
        <p:spPr>
          <a:xfrm>
            <a:off x="539797" y="836563"/>
            <a:ext cx="4197668" cy="339642"/>
          </a:xfrm>
        </p:spPr>
        <p:txBody>
          <a:bodyPr/>
          <a:lstStyle/>
          <a:p>
            <a:r>
              <a:rPr lang="en-NZ" dirty="0"/>
              <a:t>Feature Detail View </a:t>
            </a:r>
          </a:p>
        </p:txBody>
      </p:sp>
      <p:sp>
        <p:nvSpPr>
          <p:cNvPr id="6" name="Slide Number Placeholder 5">
            <a:extLst>
              <a:ext uri="{FF2B5EF4-FFF2-40B4-BE49-F238E27FC236}">
                <a16:creationId xmlns:a16="http://schemas.microsoft.com/office/drawing/2014/main" id="{7C44B630-38FE-49D4-B56B-2BF02346181F}"/>
              </a:ext>
            </a:extLst>
          </p:cNvPr>
          <p:cNvSpPr>
            <a:spLocks noGrp="1"/>
          </p:cNvSpPr>
          <p:nvPr>
            <p:ph type="sldNum" sz="quarter" idx="12"/>
          </p:nvPr>
        </p:nvSpPr>
        <p:spPr/>
        <p:txBody>
          <a:bodyPr/>
          <a:lstStyle/>
          <a:p>
            <a:fld id="{0EE62241-ACF6-4170-A27D-6477E8E92F89}" type="slidenum">
              <a:rPr lang="en-NZ" smtClean="0"/>
              <a:pPr/>
              <a:t>17</a:t>
            </a:fld>
            <a:endParaRPr lang="en-NZ" dirty="0"/>
          </a:p>
        </p:txBody>
      </p:sp>
      <p:pic>
        <p:nvPicPr>
          <p:cNvPr id="8" name="Picture 7" descr="A picture containing graphical user interface&#10;&#10;Description automatically generated">
            <a:extLst>
              <a:ext uri="{FF2B5EF4-FFF2-40B4-BE49-F238E27FC236}">
                <a16:creationId xmlns:a16="http://schemas.microsoft.com/office/drawing/2014/main" id="{15F73603-526D-42DD-A6D7-2563F6B41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70" y="1655532"/>
            <a:ext cx="1361456" cy="2421576"/>
          </a:xfrm>
          <a:prstGeom prst="rect">
            <a:avLst/>
          </a:prstGeom>
        </p:spPr>
      </p:pic>
      <p:pic>
        <p:nvPicPr>
          <p:cNvPr id="10" name="Picture 9">
            <a:extLst>
              <a:ext uri="{FF2B5EF4-FFF2-40B4-BE49-F238E27FC236}">
                <a16:creationId xmlns:a16="http://schemas.microsoft.com/office/drawing/2014/main" id="{18C2EAE6-BDD5-4848-881C-63BB07EE3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1331" y="1985152"/>
            <a:ext cx="359695" cy="2115495"/>
          </a:xfrm>
          <a:prstGeom prst="rect">
            <a:avLst/>
          </a:prstGeom>
        </p:spPr>
      </p:pic>
      <p:pic>
        <p:nvPicPr>
          <p:cNvPr id="15" name="Picture 14">
            <a:extLst>
              <a:ext uri="{FF2B5EF4-FFF2-40B4-BE49-F238E27FC236}">
                <a16:creationId xmlns:a16="http://schemas.microsoft.com/office/drawing/2014/main" id="{AD383F7D-9331-4F10-9544-6CDD447389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608" y="1273888"/>
            <a:ext cx="1560683" cy="3184863"/>
          </a:xfrm>
          <a:prstGeom prst="rect">
            <a:avLst/>
          </a:prstGeom>
        </p:spPr>
      </p:pic>
      <p:sp>
        <p:nvSpPr>
          <p:cNvPr id="16" name="TextBox 15">
            <a:extLst>
              <a:ext uri="{FF2B5EF4-FFF2-40B4-BE49-F238E27FC236}">
                <a16:creationId xmlns:a16="http://schemas.microsoft.com/office/drawing/2014/main" id="{09D70068-B817-43F3-9429-35818315F360}"/>
              </a:ext>
            </a:extLst>
          </p:cNvPr>
          <p:cNvSpPr txBox="1"/>
          <p:nvPr/>
        </p:nvSpPr>
        <p:spPr>
          <a:xfrm>
            <a:off x="2628901" y="1543050"/>
            <a:ext cx="2108564" cy="715581"/>
          </a:xfrm>
          <a:prstGeom prst="rect">
            <a:avLst/>
          </a:prstGeom>
          <a:noFill/>
        </p:spPr>
        <p:txBody>
          <a:bodyPr wrap="square" rtlCol="0">
            <a:spAutoFit/>
          </a:bodyPr>
          <a:lstStyle/>
          <a:p>
            <a:r>
              <a:rPr lang="en-US" dirty="0"/>
              <a:t>Click the Popup View to open the feature details view</a:t>
            </a:r>
          </a:p>
          <a:p>
            <a:endParaRPr lang="en-NZ" dirty="0"/>
          </a:p>
        </p:txBody>
      </p:sp>
      <p:sp>
        <p:nvSpPr>
          <p:cNvPr id="18" name="TextBox 17">
            <a:extLst>
              <a:ext uri="{FF2B5EF4-FFF2-40B4-BE49-F238E27FC236}">
                <a16:creationId xmlns:a16="http://schemas.microsoft.com/office/drawing/2014/main" id="{A90AD8BE-99AB-48F8-9514-EFA4E4A89349}"/>
              </a:ext>
            </a:extLst>
          </p:cNvPr>
          <p:cNvSpPr txBox="1"/>
          <p:nvPr/>
        </p:nvSpPr>
        <p:spPr>
          <a:xfrm>
            <a:off x="3261113" y="2574131"/>
            <a:ext cx="2108564" cy="715581"/>
          </a:xfrm>
          <a:prstGeom prst="rect">
            <a:avLst/>
          </a:prstGeom>
          <a:noFill/>
        </p:spPr>
        <p:txBody>
          <a:bodyPr wrap="square" rtlCol="0">
            <a:spAutoFit/>
          </a:bodyPr>
          <a:lstStyle/>
          <a:p>
            <a:r>
              <a:rPr lang="en-US" dirty="0"/>
              <a:t>Scroll through to see the list of details available for a feature</a:t>
            </a:r>
          </a:p>
          <a:p>
            <a:endParaRPr lang="en-NZ" dirty="0"/>
          </a:p>
        </p:txBody>
      </p:sp>
      <p:pic>
        <p:nvPicPr>
          <p:cNvPr id="12" name="Picture 11">
            <a:extLst>
              <a:ext uri="{FF2B5EF4-FFF2-40B4-BE49-F238E27FC236}">
                <a16:creationId xmlns:a16="http://schemas.microsoft.com/office/drawing/2014/main" id="{A17277C3-E923-4A70-A81E-EC30999273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670" y="1662994"/>
            <a:ext cx="1364268" cy="2421576"/>
          </a:xfrm>
          <a:prstGeom prst="rect">
            <a:avLst/>
          </a:prstGeom>
        </p:spPr>
      </p:pic>
      <p:sp>
        <p:nvSpPr>
          <p:cNvPr id="11" name="TextBox 10">
            <a:extLst>
              <a:ext uri="{FF2B5EF4-FFF2-40B4-BE49-F238E27FC236}">
                <a16:creationId xmlns:a16="http://schemas.microsoft.com/office/drawing/2014/main" id="{46802FA0-86F8-4E34-9C27-0450FEBF6E49}"/>
              </a:ext>
            </a:extLst>
          </p:cNvPr>
          <p:cNvSpPr txBox="1"/>
          <p:nvPr/>
        </p:nvSpPr>
        <p:spPr>
          <a:xfrm>
            <a:off x="2946935" y="3822917"/>
            <a:ext cx="2108564" cy="300082"/>
          </a:xfrm>
          <a:prstGeom prst="rect">
            <a:avLst/>
          </a:prstGeom>
          <a:noFill/>
        </p:spPr>
        <p:txBody>
          <a:bodyPr wrap="square" rtlCol="0">
            <a:spAutoFit/>
          </a:bodyPr>
          <a:lstStyle/>
          <a:p>
            <a:r>
              <a:rPr lang="en-US" dirty="0"/>
              <a:t>Change the Symbol</a:t>
            </a:r>
            <a:endParaRPr lang="en-NZ" dirty="0"/>
          </a:p>
        </p:txBody>
      </p:sp>
      <p:cxnSp>
        <p:nvCxnSpPr>
          <p:cNvPr id="14" name="Straight Arrow Connector 13">
            <a:extLst>
              <a:ext uri="{FF2B5EF4-FFF2-40B4-BE49-F238E27FC236}">
                <a16:creationId xmlns:a16="http://schemas.microsoft.com/office/drawing/2014/main" id="{918DCC92-0CFF-4DA5-916C-3C31F1731ACB}"/>
              </a:ext>
            </a:extLst>
          </p:cNvPr>
          <p:cNvCxnSpPr>
            <a:cxnSpLocks/>
          </p:cNvCxnSpPr>
          <p:nvPr/>
        </p:nvCxnSpPr>
        <p:spPr>
          <a:xfrm flipH="1">
            <a:off x="1689789" y="4009750"/>
            <a:ext cx="1152509" cy="0"/>
          </a:xfrm>
          <a:prstGeom prst="straightConnector1">
            <a:avLst/>
          </a:prstGeom>
          <a:ln w="19050">
            <a:solidFill>
              <a:schemeClr val="tx1"/>
            </a:solidFill>
            <a:tailEnd type="triangle"/>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D505C15-E078-450F-B00E-02F79838CE57}"/>
              </a:ext>
            </a:extLst>
          </p:cNvPr>
          <p:cNvCxnSpPr/>
          <p:nvPr/>
        </p:nvCxnSpPr>
        <p:spPr>
          <a:xfrm flipH="1">
            <a:off x="1972107" y="1883658"/>
            <a:ext cx="645794" cy="0"/>
          </a:xfrm>
          <a:prstGeom prst="straightConnector1">
            <a:avLst/>
          </a:prstGeom>
          <a:ln w="19050">
            <a:solidFill>
              <a:schemeClr val="tx1"/>
            </a:solidFill>
            <a:tailEnd type="triangle"/>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41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0-ppt_w/2"/>
                                          </p:val>
                                        </p:tav>
                                      </p:tavLst>
                                    </p:anim>
                                    <p:anim calcmode="lin" valueType="num">
                                      <p:cBhvr additive="base">
                                        <p:cTn id="7" dur="500"/>
                                        <p:tgtEl>
                                          <p:spTgt spid="12"/>
                                        </p:tgtEl>
                                        <p:attrNameLst>
                                          <p:attrName>ppt_y</p:attrName>
                                        </p:attrNameLst>
                                      </p:cBhvr>
                                      <p:tavLst>
                                        <p:tav tm="0">
                                          <p:val>
                                            <p:strVal val="ppt_y"/>
                                          </p:val>
                                        </p:tav>
                                        <p:tav tm="100000">
                                          <p:val>
                                            <p:strVal val="ppt_y"/>
                                          </p:val>
                                        </p:tav>
                                      </p:tavLst>
                                    </p:anim>
                                    <p:set>
                                      <p:cBhvr>
                                        <p:cTn id="8" dur="1" fill="hold">
                                          <p:stCondLst>
                                            <p:cond delay="499"/>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C656EA-3F6F-4CF9-9836-BF7F27BE86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645"/>
          <a:stretch/>
        </p:blipFill>
        <p:spPr>
          <a:xfrm>
            <a:off x="590597" y="1585716"/>
            <a:ext cx="866728" cy="1605159"/>
          </a:xfrm>
          <a:prstGeom prst="rect">
            <a:avLst/>
          </a:prstGeom>
        </p:spPr>
      </p:pic>
      <p:sp>
        <p:nvSpPr>
          <p:cNvPr id="3" name="Text Placeholder 2">
            <a:extLst>
              <a:ext uri="{FF2B5EF4-FFF2-40B4-BE49-F238E27FC236}">
                <a16:creationId xmlns:a16="http://schemas.microsoft.com/office/drawing/2014/main" id="{F6F9E830-E474-4086-81E2-749782F6DB02}"/>
              </a:ext>
            </a:extLst>
          </p:cNvPr>
          <p:cNvSpPr>
            <a:spLocks noGrp="1"/>
          </p:cNvSpPr>
          <p:nvPr>
            <p:ph type="body" sz="quarter" idx="14"/>
          </p:nvPr>
        </p:nvSpPr>
        <p:spPr>
          <a:xfrm>
            <a:off x="371474" y="1587525"/>
            <a:ext cx="3495675" cy="1601901"/>
          </a:xfrm>
          <a:ln>
            <a:solidFill>
              <a:schemeClr val="tx1"/>
            </a:solidFill>
          </a:ln>
        </p:spPr>
        <p:txBody>
          <a:bodyPr>
            <a:normAutofit fontScale="92500" lnSpcReduction="20000"/>
          </a:bodyPr>
          <a:lstStyle/>
          <a:p>
            <a:pPr>
              <a:lnSpc>
                <a:spcPct val="100000"/>
              </a:lnSpc>
              <a:spcBef>
                <a:spcPts val="600"/>
              </a:spcBef>
            </a:pPr>
            <a:r>
              <a:rPr lang="en-NZ" dirty="0"/>
              <a:t>		</a:t>
            </a:r>
            <a:endParaRPr lang="en-NZ" sz="400" dirty="0"/>
          </a:p>
          <a:p>
            <a:pPr>
              <a:lnSpc>
                <a:spcPct val="100000"/>
              </a:lnSpc>
              <a:spcBef>
                <a:spcPts val="600"/>
              </a:spcBef>
            </a:pPr>
            <a:r>
              <a:rPr lang="en-NZ" sz="1500" dirty="0"/>
              <a:t>		Not Shared</a:t>
            </a:r>
          </a:p>
          <a:p>
            <a:endParaRPr lang="en-NZ" sz="1500" dirty="0"/>
          </a:p>
          <a:p>
            <a:r>
              <a:rPr lang="en-NZ" sz="1500" dirty="0"/>
              <a:t>		Share Pending</a:t>
            </a:r>
          </a:p>
          <a:p>
            <a:endParaRPr lang="en-NZ" sz="1500" dirty="0"/>
          </a:p>
          <a:p>
            <a:r>
              <a:rPr lang="en-NZ" sz="1500" dirty="0"/>
              <a:t>		Shared Successfully</a:t>
            </a:r>
          </a:p>
        </p:txBody>
      </p:sp>
      <p:sp>
        <p:nvSpPr>
          <p:cNvPr id="2" name="Text Placeholder 1">
            <a:extLst>
              <a:ext uri="{FF2B5EF4-FFF2-40B4-BE49-F238E27FC236}">
                <a16:creationId xmlns:a16="http://schemas.microsoft.com/office/drawing/2014/main" id="{33B873FD-3511-4232-A6CE-EC9C58FACC77}"/>
              </a:ext>
            </a:extLst>
          </p:cNvPr>
          <p:cNvSpPr>
            <a:spLocks noGrp="1"/>
          </p:cNvSpPr>
          <p:nvPr>
            <p:ph type="body" sz="quarter" idx="13"/>
          </p:nvPr>
        </p:nvSpPr>
        <p:spPr/>
        <p:txBody>
          <a:bodyPr/>
          <a:lstStyle/>
          <a:p>
            <a:r>
              <a:rPr lang="en-NZ" dirty="0"/>
              <a:t>Interpreting feature icons. </a:t>
            </a:r>
          </a:p>
        </p:txBody>
      </p:sp>
      <p:sp>
        <p:nvSpPr>
          <p:cNvPr id="6" name="Slide Number Placeholder 5">
            <a:extLst>
              <a:ext uri="{FF2B5EF4-FFF2-40B4-BE49-F238E27FC236}">
                <a16:creationId xmlns:a16="http://schemas.microsoft.com/office/drawing/2014/main" id="{BD75D732-F7FA-44D5-A0A2-1F52F9D0F27C}"/>
              </a:ext>
            </a:extLst>
          </p:cNvPr>
          <p:cNvSpPr>
            <a:spLocks noGrp="1"/>
          </p:cNvSpPr>
          <p:nvPr>
            <p:ph type="sldNum" sz="quarter" idx="12"/>
          </p:nvPr>
        </p:nvSpPr>
        <p:spPr/>
        <p:txBody>
          <a:bodyPr/>
          <a:lstStyle/>
          <a:p>
            <a:fld id="{0EE62241-ACF6-4170-A27D-6477E8E92F89}" type="slidenum">
              <a:rPr lang="en-NZ" smtClean="0"/>
              <a:pPr/>
              <a:t>18</a:t>
            </a:fld>
            <a:endParaRPr lang="en-NZ" dirty="0"/>
          </a:p>
        </p:txBody>
      </p:sp>
      <p:pic>
        <p:nvPicPr>
          <p:cNvPr id="14" name="Picture 13">
            <a:extLst>
              <a:ext uri="{FF2B5EF4-FFF2-40B4-BE49-F238E27FC236}">
                <a16:creationId xmlns:a16="http://schemas.microsoft.com/office/drawing/2014/main" id="{8294E6CA-33D8-4BA5-A850-4C951561A4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1639232"/>
            <a:ext cx="3832225" cy="1530350"/>
          </a:xfrm>
          <a:prstGeom prst="rect">
            <a:avLst/>
          </a:prstGeom>
          <a:ln>
            <a:solidFill>
              <a:schemeClr val="tx1"/>
            </a:solidFill>
          </a:ln>
        </p:spPr>
      </p:pic>
    </p:spTree>
    <p:extLst>
      <p:ext uri="{BB962C8B-B14F-4D97-AF65-F5344CB8AC3E}">
        <p14:creationId xmlns:p14="http://schemas.microsoft.com/office/powerpoint/2010/main" val="144884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7A3519-5494-42E7-ABC2-2501F92846E3}"/>
              </a:ext>
            </a:extLst>
          </p:cNvPr>
          <p:cNvSpPr>
            <a:spLocks noGrp="1"/>
          </p:cNvSpPr>
          <p:nvPr>
            <p:ph type="body" sz="quarter" idx="13"/>
          </p:nvPr>
        </p:nvSpPr>
        <p:spPr/>
        <p:txBody>
          <a:bodyPr/>
          <a:lstStyle/>
          <a:p>
            <a:r>
              <a:rPr lang="en-NZ" dirty="0"/>
              <a:t>Drawing Lines</a:t>
            </a:r>
          </a:p>
        </p:txBody>
      </p:sp>
      <p:sp>
        <p:nvSpPr>
          <p:cNvPr id="6" name="Slide Number Placeholder 5">
            <a:extLst>
              <a:ext uri="{FF2B5EF4-FFF2-40B4-BE49-F238E27FC236}">
                <a16:creationId xmlns:a16="http://schemas.microsoft.com/office/drawing/2014/main" id="{98B63875-01C5-4FB6-B680-CEF1166F8B49}"/>
              </a:ext>
            </a:extLst>
          </p:cNvPr>
          <p:cNvSpPr>
            <a:spLocks noGrp="1"/>
          </p:cNvSpPr>
          <p:nvPr>
            <p:ph type="sldNum" sz="quarter" idx="12"/>
          </p:nvPr>
        </p:nvSpPr>
        <p:spPr/>
        <p:txBody>
          <a:bodyPr/>
          <a:lstStyle/>
          <a:p>
            <a:fld id="{0EE62241-ACF6-4170-A27D-6477E8E92F89}" type="slidenum">
              <a:rPr lang="en-NZ" smtClean="0"/>
              <a:pPr/>
              <a:t>19</a:t>
            </a:fld>
            <a:endParaRPr lang="en-NZ" dirty="0"/>
          </a:p>
        </p:txBody>
      </p:sp>
      <p:pic>
        <p:nvPicPr>
          <p:cNvPr id="20" name="Picture 19">
            <a:extLst>
              <a:ext uri="{FF2B5EF4-FFF2-40B4-BE49-F238E27FC236}">
                <a16:creationId xmlns:a16="http://schemas.microsoft.com/office/drawing/2014/main" id="{A7D77968-C066-4AE5-9B8A-75B3D8B010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794" y="1051626"/>
            <a:ext cx="1808195" cy="3209544"/>
          </a:xfrm>
          <a:prstGeom prst="rect">
            <a:avLst/>
          </a:prstGeom>
        </p:spPr>
      </p:pic>
      <p:pic>
        <p:nvPicPr>
          <p:cNvPr id="22" name="Picture 21">
            <a:extLst>
              <a:ext uri="{FF2B5EF4-FFF2-40B4-BE49-F238E27FC236}">
                <a16:creationId xmlns:a16="http://schemas.microsoft.com/office/drawing/2014/main" id="{C35530B2-DE1D-4C79-85B3-D945E4ECF5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794" y="1051626"/>
            <a:ext cx="1808194" cy="3209544"/>
          </a:xfrm>
          <a:prstGeom prst="rect">
            <a:avLst/>
          </a:prstGeom>
        </p:spPr>
      </p:pic>
      <p:pic>
        <p:nvPicPr>
          <p:cNvPr id="23" name="Picture 22">
            <a:extLst>
              <a:ext uri="{FF2B5EF4-FFF2-40B4-BE49-F238E27FC236}">
                <a16:creationId xmlns:a16="http://schemas.microsoft.com/office/drawing/2014/main" id="{16A2359C-FA78-4EEF-A5CB-6D09C5C43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8794" y="1051626"/>
            <a:ext cx="1808194" cy="3209544"/>
          </a:xfrm>
          <a:prstGeom prst="rect">
            <a:avLst/>
          </a:prstGeom>
        </p:spPr>
      </p:pic>
      <p:pic>
        <p:nvPicPr>
          <p:cNvPr id="25" name="Picture 24">
            <a:extLst>
              <a:ext uri="{FF2B5EF4-FFF2-40B4-BE49-F238E27FC236}">
                <a16:creationId xmlns:a16="http://schemas.microsoft.com/office/drawing/2014/main" id="{553CB417-2362-4B41-8F03-F87F48614E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8794" y="1051626"/>
            <a:ext cx="1808194" cy="3209544"/>
          </a:xfrm>
          <a:prstGeom prst="rect">
            <a:avLst/>
          </a:prstGeom>
        </p:spPr>
      </p:pic>
      <p:pic>
        <p:nvPicPr>
          <p:cNvPr id="27" name="Picture 26">
            <a:extLst>
              <a:ext uri="{FF2B5EF4-FFF2-40B4-BE49-F238E27FC236}">
                <a16:creationId xmlns:a16="http://schemas.microsoft.com/office/drawing/2014/main" id="{B0ED951E-95C2-425D-A982-AEC82C6F8E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4426" y="535435"/>
            <a:ext cx="2080911" cy="4246484"/>
          </a:xfrm>
          <a:prstGeom prst="rect">
            <a:avLst/>
          </a:prstGeom>
        </p:spPr>
      </p:pic>
      <p:grpSp>
        <p:nvGrpSpPr>
          <p:cNvPr id="28" name="Group 27">
            <a:extLst>
              <a:ext uri="{FF2B5EF4-FFF2-40B4-BE49-F238E27FC236}">
                <a16:creationId xmlns:a16="http://schemas.microsoft.com/office/drawing/2014/main" id="{57110F2F-DDA8-4B34-87EF-D9F5A76FAF5B}"/>
              </a:ext>
            </a:extLst>
          </p:cNvPr>
          <p:cNvGrpSpPr/>
          <p:nvPr/>
        </p:nvGrpSpPr>
        <p:grpSpPr>
          <a:xfrm>
            <a:off x="3432313" y="3672092"/>
            <a:ext cx="5645666" cy="646331"/>
            <a:chOff x="2051818" y="3956591"/>
            <a:chExt cx="5645666" cy="646331"/>
          </a:xfrm>
        </p:grpSpPr>
        <p:cxnSp>
          <p:nvCxnSpPr>
            <p:cNvPr id="29" name="Straight Arrow Connector 28">
              <a:extLst>
                <a:ext uri="{FF2B5EF4-FFF2-40B4-BE49-F238E27FC236}">
                  <a16:creationId xmlns:a16="http://schemas.microsoft.com/office/drawing/2014/main" id="{DEEAEEF7-8971-44A3-981D-47D35117469C}"/>
                </a:ext>
              </a:extLst>
            </p:cNvPr>
            <p:cNvCxnSpPr>
              <a:cxnSpLocks/>
            </p:cNvCxnSpPr>
            <p:nvPr/>
          </p:nvCxnSpPr>
          <p:spPr>
            <a:xfrm flipH="1">
              <a:off x="2051818" y="4167868"/>
              <a:ext cx="2004660" cy="171358"/>
            </a:xfrm>
            <a:prstGeom prst="straightConnector1">
              <a:avLst/>
            </a:prstGeom>
            <a:ln w="19050">
              <a:solidFill>
                <a:schemeClr val="tx1"/>
              </a:solidFill>
              <a:tailEnd type="triangle"/>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D1C71EC-4127-4A54-BEA9-554F7BB62693}"/>
                </a:ext>
              </a:extLst>
            </p:cNvPr>
            <p:cNvSpPr txBox="1"/>
            <p:nvPr/>
          </p:nvSpPr>
          <p:spPr>
            <a:xfrm>
              <a:off x="4030003" y="3956591"/>
              <a:ext cx="3667481" cy="646331"/>
            </a:xfrm>
            <a:prstGeom prst="rect">
              <a:avLst/>
            </a:prstGeom>
            <a:noFill/>
          </p:spPr>
          <p:txBody>
            <a:bodyPr wrap="square" rtlCol="0">
              <a:spAutoFit/>
            </a:bodyPr>
            <a:lstStyle/>
            <a:p>
              <a:r>
                <a:rPr lang="en-AU" dirty="0"/>
                <a:t>Select the line type you want to use for drawing</a:t>
              </a:r>
            </a:p>
          </p:txBody>
        </p:sp>
      </p:grpSp>
      <p:grpSp>
        <p:nvGrpSpPr>
          <p:cNvPr id="31" name="Group 30">
            <a:extLst>
              <a:ext uri="{FF2B5EF4-FFF2-40B4-BE49-F238E27FC236}">
                <a16:creationId xmlns:a16="http://schemas.microsoft.com/office/drawing/2014/main" id="{DDDA42C9-CBAA-4FDE-8DBB-0BB5E3393E10}"/>
              </a:ext>
            </a:extLst>
          </p:cNvPr>
          <p:cNvGrpSpPr/>
          <p:nvPr/>
        </p:nvGrpSpPr>
        <p:grpSpPr>
          <a:xfrm>
            <a:off x="3238203" y="2265617"/>
            <a:ext cx="6263505" cy="646331"/>
            <a:chOff x="2051818" y="3923639"/>
            <a:chExt cx="6263505" cy="646331"/>
          </a:xfrm>
        </p:grpSpPr>
        <p:cxnSp>
          <p:nvCxnSpPr>
            <p:cNvPr id="32" name="Straight Arrow Connector 31">
              <a:extLst>
                <a:ext uri="{FF2B5EF4-FFF2-40B4-BE49-F238E27FC236}">
                  <a16:creationId xmlns:a16="http://schemas.microsoft.com/office/drawing/2014/main" id="{7A82D4AC-C778-435A-AEE3-402C1CF8DD1A}"/>
                </a:ext>
              </a:extLst>
            </p:cNvPr>
            <p:cNvCxnSpPr/>
            <p:nvPr/>
          </p:nvCxnSpPr>
          <p:spPr>
            <a:xfrm flipH="1">
              <a:off x="2051818" y="4210050"/>
              <a:ext cx="2505394" cy="129176"/>
            </a:xfrm>
            <a:prstGeom prst="straightConnector1">
              <a:avLst/>
            </a:prstGeom>
            <a:ln w="19050">
              <a:solidFill>
                <a:schemeClr val="tx1"/>
              </a:solidFill>
              <a:tailEnd type="triangle"/>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ABD9002-4BF1-4B8D-AF91-17F9C2EE9E8D}"/>
                </a:ext>
              </a:extLst>
            </p:cNvPr>
            <p:cNvSpPr txBox="1"/>
            <p:nvPr/>
          </p:nvSpPr>
          <p:spPr>
            <a:xfrm>
              <a:off x="4647842" y="3923639"/>
              <a:ext cx="3667481" cy="646331"/>
            </a:xfrm>
            <a:prstGeom prst="rect">
              <a:avLst/>
            </a:prstGeom>
            <a:noFill/>
          </p:spPr>
          <p:txBody>
            <a:bodyPr wrap="square" rtlCol="0">
              <a:spAutoFit/>
            </a:bodyPr>
            <a:lstStyle/>
            <a:p>
              <a:r>
                <a:rPr lang="en-AU" dirty="0"/>
                <a:t>Drag your finger on the map to draw a line</a:t>
              </a:r>
            </a:p>
          </p:txBody>
        </p:sp>
      </p:grpSp>
      <p:grpSp>
        <p:nvGrpSpPr>
          <p:cNvPr id="34" name="Group 33">
            <a:extLst>
              <a:ext uri="{FF2B5EF4-FFF2-40B4-BE49-F238E27FC236}">
                <a16:creationId xmlns:a16="http://schemas.microsoft.com/office/drawing/2014/main" id="{00DF624B-17F7-4694-ABF3-510D934E2FD0}"/>
              </a:ext>
            </a:extLst>
          </p:cNvPr>
          <p:cNvGrpSpPr/>
          <p:nvPr/>
        </p:nvGrpSpPr>
        <p:grpSpPr>
          <a:xfrm>
            <a:off x="2702474" y="3210956"/>
            <a:ext cx="6302920" cy="646331"/>
            <a:chOff x="2051818" y="3915437"/>
            <a:chExt cx="6302920" cy="646331"/>
          </a:xfrm>
        </p:grpSpPr>
        <p:cxnSp>
          <p:nvCxnSpPr>
            <p:cNvPr id="35" name="Straight Arrow Connector 34">
              <a:extLst>
                <a:ext uri="{FF2B5EF4-FFF2-40B4-BE49-F238E27FC236}">
                  <a16:creationId xmlns:a16="http://schemas.microsoft.com/office/drawing/2014/main" id="{F2013A98-32B5-467B-AA66-CEF62008B1F6}"/>
                </a:ext>
              </a:extLst>
            </p:cNvPr>
            <p:cNvCxnSpPr/>
            <p:nvPr/>
          </p:nvCxnSpPr>
          <p:spPr>
            <a:xfrm flipH="1">
              <a:off x="2051818" y="4210050"/>
              <a:ext cx="2505394" cy="129176"/>
            </a:xfrm>
            <a:prstGeom prst="straightConnector1">
              <a:avLst/>
            </a:prstGeom>
            <a:ln w="19050">
              <a:solidFill>
                <a:schemeClr val="tx1"/>
              </a:solidFill>
              <a:tailEnd type="triangle"/>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C854254-0EE5-40E7-88E8-EB3BA43697E5}"/>
                </a:ext>
              </a:extLst>
            </p:cNvPr>
            <p:cNvSpPr txBox="1"/>
            <p:nvPr/>
          </p:nvSpPr>
          <p:spPr>
            <a:xfrm>
              <a:off x="4687257" y="3915437"/>
              <a:ext cx="3667481" cy="646331"/>
            </a:xfrm>
            <a:prstGeom prst="rect">
              <a:avLst/>
            </a:prstGeom>
            <a:noFill/>
          </p:spPr>
          <p:txBody>
            <a:bodyPr wrap="square" rtlCol="0">
              <a:spAutoFit/>
            </a:bodyPr>
            <a:lstStyle/>
            <a:p>
              <a:r>
                <a:rPr lang="en-AU" dirty="0"/>
                <a:t>Click the </a:t>
              </a:r>
              <a:r>
                <a:rPr lang="en-AU" b="1" i="1" dirty="0">
                  <a:solidFill>
                    <a:schemeClr val="accent6">
                      <a:lumMod val="75000"/>
                    </a:schemeClr>
                  </a:solidFill>
                </a:rPr>
                <a:t>Save</a:t>
              </a:r>
              <a:r>
                <a:rPr lang="en-AU" dirty="0">
                  <a:solidFill>
                    <a:schemeClr val="accent6">
                      <a:lumMod val="75000"/>
                    </a:schemeClr>
                  </a:solidFill>
                </a:rPr>
                <a:t> </a:t>
              </a:r>
              <a:r>
                <a:rPr lang="en-AU" dirty="0"/>
                <a:t>icon to save your changes</a:t>
              </a:r>
            </a:p>
          </p:txBody>
        </p:sp>
      </p:grpSp>
    </p:spTree>
    <p:extLst>
      <p:ext uri="{BB962C8B-B14F-4D97-AF65-F5344CB8AC3E}">
        <p14:creationId xmlns:p14="http://schemas.microsoft.com/office/powerpoint/2010/main" val="267903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34"/>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34"/>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EE62241-ACF6-4170-A27D-6477E8E92F89}" type="slidenum">
              <a:rPr lang="en-NZ" smtClean="0"/>
              <a:pPr/>
              <a:t>2</a:t>
            </a:fld>
            <a:endParaRPr lang="en-NZ" dirty="0"/>
          </a:p>
        </p:txBody>
      </p:sp>
      <p:pic>
        <p:nvPicPr>
          <p:cNvPr id="15" name="Picture Placeholder 1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a:xfrm>
            <a:off x="949569" y="1223963"/>
            <a:ext cx="8194432" cy="3637798"/>
          </a:xfrm>
        </p:spPr>
      </p:pic>
      <p:sp>
        <p:nvSpPr>
          <p:cNvPr id="8" name="Title 7"/>
          <p:cNvSpPr>
            <a:spLocks noGrp="1"/>
          </p:cNvSpPr>
          <p:nvPr>
            <p:ph type="ctrTitle"/>
          </p:nvPr>
        </p:nvSpPr>
        <p:spPr/>
        <p:txBody>
          <a:bodyPr>
            <a:normAutofit/>
          </a:bodyPr>
          <a:lstStyle/>
          <a:p>
            <a:r>
              <a:rPr lang="en-NZ" sz="2400" cap="none" dirty="0"/>
              <a:t>Prestation outline. </a:t>
            </a:r>
          </a:p>
        </p:txBody>
      </p:sp>
      <p:sp>
        <p:nvSpPr>
          <p:cNvPr id="9" name="Subtitle 8"/>
          <p:cNvSpPr>
            <a:spLocks noGrp="1"/>
          </p:cNvSpPr>
          <p:nvPr>
            <p:ph type="subTitle" idx="1"/>
          </p:nvPr>
        </p:nvSpPr>
        <p:spPr>
          <a:xfrm>
            <a:off x="1714207" y="1631729"/>
            <a:ext cx="4645562" cy="2676502"/>
          </a:xfrm>
        </p:spPr>
        <p:txBody>
          <a:bodyPr>
            <a:normAutofit/>
          </a:bodyPr>
          <a:lstStyle/>
          <a:p>
            <a:endParaRPr lang="en-NZ" sz="1200" dirty="0"/>
          </a:p>
          <a:p>
            <a:r>
              <a:rPr lang="en-NZ" sz="1200" dirty="0"/>
              <a:t>Why FireMapper Enterprise?</a:t>
            </a:r>
          </a:p>
          <a:p>
            <a:r>
              <a:rPr lang="en-NZ" sz="1200" dirty="0"/>
              <a:t>What is FireMapper Enterprise?</a:t>
            </a:r>
          </a:p>
          <a:p>
            <a:r>
              <a:rPr lang="en-NZ" sz="1200" dirty="0"/>
              <a:t>What access is available to who?</a:t>
            </a:r>
          </a:p>
          <a:p>
            <a:r>
              <a:rPr lang="en-NZ" sz="1200" dirty="0"/>
              <a:t>Recommended approach to use of FireMapper Enterprise</a:t>
            </a:r>
          </a:p>
          <a:p>
            <a:r>
              <a:rPr lang="en-NZ" sz="1200" dirty="0"/>
              <a:t>Using the mobile application</a:t>
            </a:r>
          </a:p>
          <a:p>
            <a:r>
              <a:rPr lang="en-NZ" sz="1200" dirty="0"/>
              <a:t>Using the portal</a:t>
            </a:r>
          </a:p>
          <a:p>
            <a:r>
              <a:rPr lang="en-NZ" sz="1200" dirty="0"/>
              <a:t>Training follow-up and assistance</a:t>
            </a:r>
          </a:p>
          <a:p>
            <a:endParaRPr lang="en-NZ" dirty="0"/>
          </a:p>
          <a:p>
            <a:endParaRPr lang="en-NZ" dirty="0"/>
          </a:p>
        </p:txBody>
      </p:sp>
    </p:spTree>
    <p:extLst>
      <p:ext uri="{BB962C8B-B14F-4D97-AF65-F5344CB8AC3E}">
        <p14:creationId xmlns:p14="http://schemas.microsoft.com/office/powerpoint/2010/main" val="633295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3C360-E701-4C37-9438-B6F89074B036}"/>
              </a:ext>
            </a:extLst>
          </p:cNvPr>
          <p:cNvSpPr>
            <a:spLocks noGrp="1"/>
          </p:cNvSpPr>
          <p:nvPr>
            <p:ph type="body" sz="quarter" idx="13"/>
          </p:nvPr>
        </p:nvSpPr>
        <p:spPr>
          <a:xfrm>
            <a:off x="4645453" y="890529"/>
            <a:ext cx="4197668" cy="339642"/>
          </a:xfrm>
        </p:spPr>
        <p:txBody>
          <a:bodyPr/>
          <a:lstStyle/>
          <a:p>
            <a:r>
              <a:rPr lang="en-NZ" dirty="0"/>
              <a:t>Recording Tracks</a:t>
            </a:r>
          </a:p>
        </p:txBody>
      </p:sp>
      <p:sp>
        <p:nvSpPr>
          <p:cNvPr id="3" name="Text Placeholder 2">
            <a:extLst>
              <a:ext uri="{FF2B5EF4-FFF2-40B4-BE49-F238E27FC236}">
                <a16:creationId xmlns:a16="http://schemas.microsoft.com/office/drawing/2014/main" id="{6820564A-92EB-43DD-9333-A44E49185E43}"/>
              </a:ext>
            </a:extLst>
          </p:cNvPr>
          <p:cNvSpPr>
            <a:spLocks noGrp="1"/>
          </p:cNvSpPr>
          <p:nvPr>
            <p:ph type="body" sz="quarter" idx="14"/>
          </p:nvPr>
        </p:nvSpPr>
        <p:spPr>
          <a:xfrm>
            <a:off x="4645407" y="1301732"/>
            <a:ext cx="3753576" cy="3111600"/>
          </a:xfrm>
        </p:spPr>
        <p:txBody>
          <a:bodyPr/>
          <a:lstStyle/>
          <a:p>
            <a:pPr marL="285750" indent="-285750">
              <a:buFont typeface="Arial" panose="020B0604020202020204" pitchFamily="34" charset="0"/>
              <a:buChar char="•"/>
            </a:pPr>
            <a:r>
              <a:rPr lang="en-NZ" dirty="0"/>
              <a:t>As previous select line feature</a:t>
            </a:r>
          </a:p>
          <a:p>
            <a:pPr marL="285750" indent="-285750">
              <a:buFont typeface="Arial" panose="020B0604020202020204" pitchFamily="34" charset="0"/>
              <a:buChar char="•"/>
            </a:pPr>
            <a:r>
              <a:rPr lang="en-NZ" dirty="0"/>
              <a:t>Press record           as you start traveling the track then again at the end. </a:t>
            </a:r>
          </a:p>
          <a:p>
            <a:pPr marL="285750" indent="-285750">
              <a:buFont typeface="Arial" panose="020B0604020202020204" pitchFamily="34" charset="0"/>
              <a:buChar char="•"/>
            </a:pPr>
            <a:r>
              <a:rPr lang="en-NZ" dirty="0"/>
              <a:t>Recommend a few short lines rather than one long one in case situation changes</a:t>
            </a:r>
          </a:p>
          <a:p>
            <a:pPr marL="285750" indent="-285750">
              <a:buFont typeface="Arial" panose="020B0604020202020204" pitchFamily="34" charset="0"/>
              <a:buChar char="•"/>
            </a:pPr>
            <a:r>
              <a:rPr lang="en-NZ" dirty="0"/>
              <a:t>Points can be added while tracking lines. </a:t>
            </a:r>
          </a:p>
          <a:p>
            <a:pPr marL="285750" indent="-285750">
              <a:buFont typeface="Arial" panose="020B0604020202020204" pitchFamily="34" charset="0"/>
              <a:buChar char="•"/>
            </a:pPr>
            <a:endParaRPr lang="en-NZ" dirty="0"/>
          </a:p>
        </p:txBody>
      </p:sp>
      <p:sp>
        <p:nvSpPr>
          <p:cNvPr id="6" name="Slide Number Placeholder 5">
            <a:extLst>
              <a:ext uri="{FF2B5EF4-FFF2-40B4-BE49-F238E27FC236}">
                <a16:creationId xmlns:a16="http://schemas.microsoft.com/office/drawing/2014/main" id="{37BABECC-9937-40FA-B383-2CAB3ACED06A}"/>
              </a:ext>
            </a:extLst>
          </p:cNvPr>
          <p:cNvSpPr>
            <a:spLocks noGrp="1"/>
          </p:cNvSpPr>
          <p:nvPr>
            <p:ph type="sldNum" sz="quarter" idx="12"/>
          </p:nvPr>
        </p:nvSpPr>
        <p:spPr/>
        <p:txBody>
          <a:bodyPr/>
          <a:lstStyle/>
          <a:p>
            <a:fld id="{0EE62241-ACF6-4170-A27D-6477E8E92F89}" type="slidenum">
              <a:rPr lang="en-NZ" smtClean="0"/>
              <a:pPr/>
              <a:t>20</a:t>
            </a:fld>
            <a:endParaRPr lang="en-NZ" dirty="0"/>
          </a:p>
        </p:txBody>
      </p:sp>
      <p:pic>
        <p:nvPicPr>
          <p:cNvPr id="8" name="Picture 7">
            <a:extLst>
              <a:ext uri="{FF2B5EF4-FFF2-40B4-BE49-F238E27FC236}">
                <a16:creationId xmlns:a16="http://schemas.microsoft.com/office/drawing/2014/main" id="{24B71905-FE94-4393-B262-B793DCA61D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952" y="945289"/>
            <a:ext cx="1808194" cy="3209544"/>
          </a:xfrm>
          <a:prstGeom prst="rect">
            <a:avLst/>
          </a:prstGeom>
        </p:spPr>
      </p:pic>
      <p:pic>
        <p:nvPicPr>
          <p:cNvPr id="9" name="Picture 8">
            <a:extLst>
              <a:ext uri="{FF2B5EF4-FFF2-40B4-BE49-F238E27FC236}">
                <a16:creationId xmlns:a16="http://schemas.microsoft.com/office/drawing/2014/main" id="{2CD085A1-CEBD-4DC7-AF66-70ACB65FE395}"/>
              </a:ext>
            </a:extLst>
          </p:cNvPr>
          <p:cNvPicPr>
            <a:picLocks noChangeAspect="1"/>
          </p:cNvPicPr>
          <p:nvPr/>
        </p:nvPicPr>
        <p:blipFill>
          <a:blip r:embed="rId4"/>
          <a:stretch>
            <a:fillRect/>
          </a:stretch>
        </p:blipFill>
        <p:spPr>
          <a:xfrm>
            <a:off x="1083591" y="428469"/>
            <a:ext cx="2078916" cy="4243184"/>
          </a:xfrm>
          <a:prstGeom prst="rect">
            <a:avLst/>
          </a:prstGeom>
        </p:spPr>
      </p:pic>
      <p:sp>
        <p:nvSpPr>
          <p:cNvPr id="10" name="Oval 9">
            <a:extLst>
              <a:ext uri="{FF2B5EF4-FFF2-40B4-BE49-F238E27FC236}">
                <a16:creationId xmlns:a16="http://schemas.microsoft.com/office/drawing/2014/main" id="{90118584-70D8-4C12-B7BA-4339D8DC52ED}"/>
              </a:ext>
            </a:extLst>
          </p:cNvPr>
          <p:cNvSpPr/>
          <p:nvPr/>
        </p:nvSpPr>
        <p:spPr>
          <a:xfrm>
            <a:off x="2617308" y="1303981"/>
            <a:ext cx="490060" cy="5399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2" name="Picture 11" descr="A picture containing drawing, mirror&#10;&#10;Description automatically generated">
            <a:extLst>
              <a:ext uri="{FF2B5EF4-FFF2-40B4-BE49-F238E27FC236}">
                <a16:creationId xmlns:a16="http://schemas.microsoft.com/office/drawing/2014/main" id="{3FEAC098-B5C3-49A0-982F-AF98CC4687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429" t="27187" r="13429"/>
          <a:stretch/>
        </p:blipFill>
        <p:spPr>
          <a:xfrm>
            <a:off x="5950296" y="1543474"/>
            <a:ext cx="296697" cy="295357"/>
          </a:xfrm>
          <a:prstGeom prst="rect">
            <a:avLst/>
          </a:prstGeom>
        </p:spPr>
      </p:pic>
      <p:pic>
        <p:nvPicPr>
          <p:cNvPr id="5" name="Picture 4">
            <a:extLst>
              <a:ext uri="{FF2B5EF4-FFF2-40B4-BE49-F238E27FC236}">
                <a16:creationId xmlns:a16="http://schemas.microsoft.com/office/drawing/2014/main" id="{E8EACA13-69C1-4D86-9734-5CA648E374C7}"/>
              </a:ext>
            </a:extLst>
          </p:cNvPr>
          <p:cNvPicPr>
            <a:picLocks noChangeAspect="1"/>
          </p:cNvPicPr>
          <p:nvPr/>
        </p:nvPicPr>
        <p:blipFill>
          <a:blip r:embed="rId6"/>
          <a:stretch>
            <a:fillRect/>
          </a:stretch>
        </p:blipFill>
        <p:spPr>
          <a:xfrm>
            <a:off x="2123049" y="3544549"/>
            <a:ext cx="5822185" cy="658425"/>
          </a:xfrm>
          <a:prstGeom prst="rect">
            <a:avLst/>
          </a:prstGeom>
        </p:spPr>
      </p:pic>
    </p:spTree>
    <p:extLst>
      <p:ext uri="{BB962C8B-B14F-4D97-AF65-F5344CB8AC3E}">
        <p14:creationId xmlns:p14="http://schemas.microsoft.com/office/powerpoint/2010/main" val="212044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190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xit" presetSubtype="0" fill="hold" nodeType="withEffect">
                                  <p:stCondLst>
                                    <p:cond delay="380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C80DA8-FB1A-4BB7-BEC5-3A679BEC6D0B}"/>
              </a:ext>
            </a:extLst>
          </p:cNvPr>
          <p:cNvSpPr>
            <a:spLocks noGrp="1"/>
          </p:cNvSpPr>
          <p:nvPr>
            <p:ph type="body" sz="quarter" idx="13"/>
          </p:nvPr>
        </p:nvSpPr>
        <p:spPr>
          <a:xfrm>
            <a:off x="539796" y="511021"/>
            <a:ext cx="7137353" cy="339642"/>
          </a:xfrm>
        </p:spPr>
        <p:txBody>
          <a:bodyPr/>
          <a:lstStyle/>
          <a:p>
            <a:r>
              <a:rPr lang="en-NZ" dirty="0"/>
              <a:t>Location Search (great for initial assessment at time of turnout)</a:t>
            </a:r>
          </a:p>
        </p:txBody>
      </p:sp>
      <p:sp>
        <p:nvSpPr>
          <p:cNvPr id="6" name="Slide Number Placeholder 5">
            <a:extLst>
              <a:ext uri="{FF2B5EF4-FFF2-40B4-BE49-F238E27FC236}">
                <a16:creationId xmlns:a16="http://schemas.microsoft.com/office/drawing/2014/main" id="{4A3FB915-00A4-4ADB-AC73-2365F6AF0934}"/>
              </a:ext>
            </a:extLst>
          </p:cNvPr>
          <p:cNvSpPr>
            <a:spLocks noGrp="1"/>
          </p:cNvSpPr>
          <p:nvPr>
            <p:ph type="sldNum" sz="quarter" idx="12"/>
          </p:nvPr>
        </p:nvSpPr>
        <p:spPr/>
        <p:txBody>
          <a:bodyPr/>
          <a:lstStyle/>
          <a:p>
            <a:fld id="{0EE62241-ACF6-4170-A27D-6477E8E92F89}" type="slidenum">
              <a:rPr lang="en-NZ" smtClean="0"/>
              <a:pPr/>
              <a:t>21</a:t>
            </a:fld>
            <a:endParaRPr lang="en-NZ" dirty="0"/>
          </a:p>
        </p:txBody>
      </p:sp>
      <p:pic>
        <p:nvPicPr>
          <p:cNvPr id="7" name="Picture 6">
            <a:extLst>
              <a:ext uri="{FF2B5EF4-FFF2-40B4-BE49-F238E27FC236}">
                <a16:creationId xmlns:a16="http://schemas.microsoft.com/office/drawing/2014/main" id="{0CD011BB-94CB-4006-877F-21DC6B027F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89" y="1501069"/>
            <a:ext cx="1560683" cy="3184863"/>
          </a:xfrm>
          <a:prstGeom prst="rect">
            <a:avLst/>
          </a:prstGeom>
        </p:spPr>
      </p:pic>
      <p:pic>
        <p:nvPicPr>
          <p:cNvPr id="8" name="Picture 7">
            <a:extLst>
              <a:ext uri="{FF2B5EF4-FFF2-40B4-BE49-F238E27FC236}">
                <a16:creationId xmlns:a16="http://schemas.microsoft.com/office/drawing/2014/main" id="{812B6C07-B7A6-4C37-A2AA-1F5CE3275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95" y="1883064"/>
            <a:ext cx="1363873" cy="2420874"/>
          </a:xfrm>
          <a:prstGeom prst="rect">
            <a:avLst/>
          </a:prstGeom>
        </p:spPr>
      </p:pic>
      <p:sp>
        <p:nvSpPr>
          <p:cNvPr id="9" name="Content Placeholder 2">
            <a:extLst>
              <a:ext uri="{FF2B5EF4-FFF2-40B4-BE49-F238E27FC236}">
                <a16:creationId xmlns:a16="http://schemas.microsoft.com/office/drawing/2014/main" id="{7CDBD64B-6F4F-4DBD-84AF-BC35DA72A583}"/>
              </a:ext>
            </a:extLst>
          </p:cNvPr>
          <p:cNvSpPr txBox="1">
            <a:spLocks/>
          </p:cNvSpPr>
          <p:nvPr/>
        </p:nvSpPr>
        <p:spPr>
          <a:xfrm>
            <a:off x="3105150" y="1371600"/>
            <a:ext cx="5410200" cy="3263504"/>
          </a:xfrm>
          <a:prstGeom prst="rect">
            <a:avLst/>
          </a:prstGeom>
        </p:spPr>
        <p:txBody>
          <a:bodyPr>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AU" b="1" dirty="0"/>
              <a:t>Search Location by:</a:t>
            </a:r>
          </a:p>
          <a:p>
            <a:r>
              <a:rPr lang="en-AU" dirty="0"/>
              <a:t>Street Address</a:t>
            </a:r>
          </a:p>
          <a:p>
            <a:r>
              <a:rPr lang="en-AU" dirty="0"/>
              <a:t>4 Figure Reference</a:t>
            </a:r>
            <a:r>
              <a:rPr lang="en-AU" dirty="0">
                <a:solidFill>
                  <a:schemeClr val="accent5">
                    <a:lumMod val="75000"/>
                  </a:schemeClr>
                </a:solidFill>
              </a:rPr>
              <a:t> (e.g. 1234, 12-34)</a:t>
            </a:r>
          </a:p>
          <a:p>
            <a:r>
              <a:rPr lang="en-AU" dirty="0"/>
              <a:t>6 Figure Reference </a:t>
            </a:r>
            <a:r>
              <a:rPr lang="en-AU" dirty="0">
                <a:solidFill>
                  <a:schemeClr val="accent5">
                    <a:lumMod val="75000"/>
                  </a:schemeClr>
                </a:solidFill>
              </a:rPr>
              <a:t>(e.g. 123456, 123-456)</a:t>
            </a:r>
          </a:p>
          <a:p>
            <a:r>
              <a:rPr lang="en-AU" dirty="0"/>
              <a:t>14 Figure Reference</a:t>
            </a:r>
          </a:p>
          <a:p>
            <a:r>
              <a:rPr lang="en-AU" dirty="0"/>
              <a:t>UTM Reference</a:t>
            </a:r>
          </a:p>
          <a:p>
            <a:r>
              <a:rPr lang="en-AU" dirty="0"/>
              <a:t>Latitude/Longitude</a:t>
            </a:r>
          </a:p>
          <a:p>
            <a:r>
              <a:rPr lang="en-AU" dirty="0"/>
              <a:t>Decimal Degrees </a:t>
            </a:r>
            <a:r>
              <a:rPr lang="en-AU" dirty="0">
                <a:solidFill>
                  <a:schemeClr val="accent5">
                    <a:lumMod val="75000"/>
                  </a:schemeClr>
                </a:solidFill>
              </a:rPr>
              <a:t>(e.g. -33.23 150.00)</a:t>
            </a:r>
          </a:p>
          <a:p>
            <a:r>
              <a:rPr lang="en-AU" dirty="0"/>
              <a:t>Degrees Minutes </a:t>
            </a:r>
            <a:r>
              <a:rPr lang="en-AU" dirty="0">
                <a:solidFill>
                  <a:schemeClr val="accent5">
                    <a:lumMod val="75000"/>
                  </a:schemeClr>
                </a:solidFill>
              </a:rPr>
              <a:t>(e.g. -33 12.22 150 44.3)</a:t>
            </a:r>
          </a:p>
          <a:p>
            <a:r>
              <a:rPr lang="en-AU" dirty="0"/>
              <a:t>Degrees Minutes Seconds  </a:t>
            </a:r>
            <a:r>
              <a:rPr lang="en-AU" dirty="0">
                <a:solidFill>
                  <a:schemeClr val="accent5">
                    <a:lumMod val="75000"/>
                  </a:schemeClr>
                </a:solidFill>
              </a:rPr>
              <a:t>(e.g. -33 12 12 150 32 22)</a:t>
            </a:r>
            <a:endParaRPr lang="en-AU" dirty="0"/>
          </a:p>
          <a:p>
            <a:r>
              <a:rPr lang="en-AU" dirty="0"/>
              <a:t>… and more </a:t>
            </a:r>
          </a:p>
          <a:p>
            <a:pPr marL="0" indent="0">
              <a:buFont typeface="Arial" panose="020B0604020202020204" pitchFamily="34" charset="0"/>
              <a:buNone/>
            </a:pPr>
            <a:r>
              <a:rPr lang="en-AU" i="1" dirty="0">
                <a:solidFill>
                  <a:schemeClr val="bg1">
                    <a:lumMod val="50000"/>
                  </a:schemeClr>
                </a:solidFill>
              </a:rPr>
              <a:t>(see user manual for examples)</a:t>
            </a:r>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4017944845"/>
      </p:ext>
    </p:extLst>
  </p:cSld>
  <p:clrMapOvr>
    <a:masterClrMapping/>
  </p:clrMapOvr>
  <mc:AlternateContent xmlns:mc="http://schemas.openxmlformats.org/markup-compatibility/2006" xmlns:p14="http://schemas.microsoft.com/office/powerpoint/2010/main">
    <mc:Choice Requires="p14">
      <p:transition spd="slow" p14:dur="2000" advTm="29000"/>
    </mc:Choice>
    <mc:Fallback xmlns="">
      <p:transition spd="slow" advTm="2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148F7E-5F68-46D5-91B1-96682DCDEEB0}"/>
              </a:ext>
            </a:extLst>
          </p:cNvPr>
          <p:cNvSpPr>
            <a:spLocks noGrp="1"/>
          </p:cNvSpPr>
          <p:nvPr>
            <p:ph type="body" sz="quarter" idx="13"/>
          </p:nvPr>
        </p:nvSpPr>
        <p:spPr>
          <a:xfrm>
            <a:off x="539797" y="949171"/>
            <a:ext cx="4197668" cy="339642"/>
          </a:xfrm>
        </p:spPr>
        <p:txBody>
          <a:bodyPr/>
          <a:lstStyle/>
          <a:p>
            <a:r>
              <a:rPr lang="en-NZ" dirty="0"/>
              <a:t>Export Maps</a:t>
            </a:r>
          </a:p>
        </p:txBody>
      </p:sp>
      <p:sp>
        <p:nvSpPr>
          <p:cNvPr id="6" name="Slide Number Placeholder 5">
            <a:extLst>
              <a:ext uri="{FF2B5EF4-FFF2-40B4-BE49-F238E27FC236}">
                <a16:creationId xmlns:a16="http://schemas.microsoft.com/office/drawing/2014/main" id="{ACACE7A8-3CE0-43A5-A6B4-ECC6C5511C92}"/>
              </a:ext>
            </a:extLst>
          </p:cNvPr>
          <p:cNvSpPr>
            <a:spLocks noGrp="1"/>
          </p:cNvSpPr>
          <p:nvPr>
            <p:ph type="sldNum" sz="quarter" idx="12"/>
          </p:nvPr>
        </p:nvSpPr>
        <p:spPr/>
        <p:txBody>
          <a:bodyPr/>
          <a:lstStyle/>
          <a:p>
            <a:fld id="{0EE62241-ACF6-4170-A27D-6477E8E92F89}" type="slidenum">
              <a:rPr lang="en-NZ" smtClean="0"/>
              <a:pPr/>
              <a:t>22</a:t>
            </a:fld>
            <a:endParaRPr lang="en-NZ" dirty="0"/>
          </a:p>
        </p:txBody>
      </p:sp>
      <p:pic>
        <p:nvPicPr>
          <p:cNvPr id="11" name="Picture 10">
            <a:extLst>
              <a:ext uri="{FF2B5EF4-FFF2-40B4-BE49-F238E27FC236}">
                <a16:creationId xmlns:a16="http://schemas.microsoft.com/office/drawing/2014/main" id="{93ABEB4D-D35F-48BC-82A9-BDE96C10A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642" y="624847"/>
            <a:ext cx="2080911" cy="4246484"/>
          </a:xfrm>
          <a:prstGeom prst="rect">
            <a:avLst/>
          </a:prstGeom>
        </p:spPr>
      </p:pic>
      <p:pic>
        <p:nvPicPr>
          <p:cNvPr id="4" name="Picture 3" descr="Map&#10;&#10;Description automatically generated">
            <a:extLst>
              <a:ext uri="{FF2B5EF4-FFF2-40B4-BE49-F238E27FC236}">
                <a16:creationId xmlns:a16="http://schemas.microsoft.com/office/drawing/2014/main" id="{09B6E707-8B7E-4F8C-9F28-1489DDA3A1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7877" y="1138042"/>
            <a:ext cx="1804439" cy="3209495"/>
          </a:xfrm>
          <a:prstGeom prst="rect">
            <a:avLst/>
          </a:prstGeom>
        </p:spPr>
      </p:pic>
      <p:sp>
        <p:nvSpPr>
          <p:cNvPr id="21" name="Oval 20">
            <a:extLst>
              <a:ext uri="{FF2B5EF4-FFF2-40B4-BE49-F238E27FC236}">
                <a16:creationId xmlns:a16="http://schemas.microsoft.com/office/drawing/2014/main" id="{2A26DEA6-F632-43A1-9464-38B0C45CBD78}"/>
              </a:ext>
            </a:extLst>
          </p:cNvPr>
          <p:cNvSpPr/>
          <p:nvPr/>
        </p:nvSpPr>
        <p:spPr>
          <a:xfrm>
            <a:off x="7067550" y="1129720"/>
            <a:ext cx="247650" cy="2369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6" name="Group 25">
            <a:extLst>
              <a:ext uri="{FF2B5EF4-FFF2-40B4-BE49-F238E27FC236}">
                <a16:creationId xmlns:a16="http://schemas.microsoft.com/office/drawing/2014/main" id="{1003720A-EFED-4CA0-84C0-B8303A38DDFF}"/>
              </a:ext>
            </a:extLst>
          </p:cNvPr>
          <p:cNvGrpSpPr/>
          <p:nvPr/>
        </p:nvGrpSpPr>
        <p:grpSpPr>
          <a:xfrm>
            <a:off x="5519412" y="1129721"/>
            <a:ext cx="1820400" cy="3235434"/>
            <a:chOff x="3169317" y="1318502"/>
            <a:chExt cx="1876975" cy="3338513"/>
          </a:xfrm>
        </p:grpSpPr>
        <p:pic>
          <p:nvPicPr>
            <p:cNvPr id="23" name="Picture 22" descr="Graphical user interface, text, application&#10;&#10;Description automatically generated">
              <a:extLst>
                <a:ext uri="{FF2B5EF4-FFF2-40B4-BE49-F238E27FC236}">
                  <a16:creationId xmlns:a16="http://schemas.microsoft.com/office/drawing/2014/main" id="{DBBF801F-8E00-48A2-9A3A-CDAC30ECA5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9317" y="1318502"/>
              <a:ext cx="1876975" cy="3338513"/>
            </a:xfrm>
            <a:prstGeom prst="rect">
              <a:avLst/>
            </a:prstGeom>
          </p:spPr>
        </p:pic>
        <p:sp>
          <p:nvSpPr>
            <p:cNvPr id="22" name="Oval 21">
              <a:extLst>
                <a:ext uri="{FF2B5EF4-FFF2-40B4-BE49-F238E27FC236}">
                  <a16:creationId xmlns:a16="http://schemas.microsoft.com/office/drawing/2014/main" id="{2A2D9DB0-0832-43AD-BDC3-871A04E2A106}"/>
                </a:ext>
              </a:extLst>
            </p:cNvPr>
            <p:cNvSpPr/>
            <p:nvPr/>
          </p:nvSpPr>
          <p:spPr>
            <a:xfrm>
              <a:off x="3928197" y="3390900"/>
              <a:ext cx="1014025" cy="3626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pic>
        <p:nvPicPr>
          <p:cNvPr id="25" name="Picture 24" descr="Graphical user interface, application&#10;&#10;Description automatically generated">
            <a:extLst>
              <a:ext uri="{FF2B5EF4-FFF2-40B4-BE49-F238E27FC236}">
                <a16:creationId xmlns:a16="http://schemas.microsoft.com/office/drawing/2014/main" id="{8F027F57-24F0-4BF2-AF18-078E364593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6907" y="1138042"/>
            <a:ext cx="1815150" cy="3228545"/>
          </a:xfrm>
          <a:prstGeom prst="rect">
            <a:avLst/>
          </a:prstGeom>
        </p:spPr>
      </p:pic>
      <p:sp>
        <p:nvSpPr>
          <p:cNvPr id="12" name="Text Placeholder 2">
            <a:extLst>
              <a:ext uri="{FF2B5EF4-FFF2-40B4-BE49-F238E27FC236}">
                <a16:creationId xmlns:a16="http://schemas.microsoft.com/office/drawing/2014/main" id="{3FA4F68E-B43E-43D3-AACB-921A5FE69C29}"/>
              </a:ext>
            </a:extLst>
          </p:cNvPr>
          <p:cNvSpPr>
            <a:spLocks noGrp="1"/>
          </p:cNvSpPr>
          <p:nvPr>
            <p:ph type="body" sz="quarter" idx="14"/>
          </p:nvPr>
        </p:nvSpPr>
        <p:spPr>
          <a:xfrm>
            <a:off x="539751" y="1360374"/>
            <a:ext cx="3753576" cy="3436478"/>
          </a:xfrm>
        </p:spPr>
        <p:txBody>
          <a:bodyPr>
            <a:normAutofit/>
          </a:bodyPr>
          <a:lstStyle/>
          <a:p>
            <a:pPr marL="285750" indent="-285750">
              <a:buFont typeface="Arial" panose="020B0604020202020204" pitchFamily="34" charset="0"/>
              <a:buChar char="•"/>
            </a:pPr>
            <a:r>
              <a:rPr lang="en-NZ" dirty="0"/>
              <a:t>Select the spanner</a:t>
            </a:r>
          </a:p>
          <a:p>
            <a:pPr marL="285750" indent="-285750">
              <a:buFont typeface="Arial" panose="020B0604020202020204" pitchFamily="34" charset="0"/>
              <a:buChar char="•"/>
            </a:pPr>
            <a:r>
              <a:rPr lang="en-NZ" dirty="0"/>
              <a:t>Select Export Map</a:t>
            </a:r>
          </a:p>
          <a:p>
            <a:pPr marL="285750" indent="-285750">
              <a:buFont typeface="Arial" panose="020B0604020202020204" pitchFamily="34" charset="0"/>
              <a:buChar char="•"/>
            </a:pPr>
            <a:r>
              <a:rPr lang="en-NZ" dirty="0"/>
              <a:t>Select from options available </a:t>
            </a:r>
          </a:p>
          <a:p>
            <a:pPr marL="468313" lvl="1" indent="-285750"/>
            <a:r>
              <a:rPr lang="en-NZ" dirty="0"/>
              <a:t>First option is a mix of various files. </a:t>
            </a:r>
          </a:p>
          <a:p>
            <a:pPr marL="468313" lvl="1" indent="-285750"/>
            <a:r>
              <a:rPr lang="en-NZ" dirty="0"/>
              <a:t>Share all features will share features you have added to shared map</a:t>
            </a:r>
          </a:p>
          <a:p>
            <a:pPr marL="468313" lvl="1" indent="-285750"/>
            <a:r>
              <a:rPr lang="en-NZ" dirty="0" err="1"/>
              <a:t>GeoDPF</a:t>
            </a:r>
            <a:r>
              <a:rPr lang="en-NZ" dirty="0"/>
              <a:t> e.g. for </a:t>
            </a:r>
            <a:r>
              <a:rPr lang="en-NZ" dirty="0" err="1"/>
              <a:t>avenza</a:t>
            </a:r>
            <a:r>
              <a:rPr lang="en-NZ" dirty="0"/>
              <a:t> however portal is better as it gives zoom control</a:t>
            </a:r>
          </a:p>
          <a:p>
            <a:pPr marL="468313" lvl="1" indent="-285750"/>
            <a:r>
              <a:rPr lang="en-NZ" dirty="0"/>
              <a:t>KMZ and KML are google shape files (KMZ includes photos etc). </a:t>
            </a:r>
          </a:p>
          <a:p>
            <a:pPr marL="468313" lvl="1" indent="-285750"/>
            <a:r>
              <a:rPr lang="en-NZ" dirty="0"/>
              <a:t>GPX is for adding data to a GPS. </a:t>
            </a:r>
          </a:p>
          <a:p>
            <a:pPr marL="468313" lvl="1" indent="-285750"/>
            <a:r>
              <a:rPr lang="en-NZ" dirty="0"/>
              <a:t>Map image is Export map image jpg for adding to reports etc. </a:t>
            </a:r>
          </a:p>
          <a:p>
            <a:pPr marL="468313" lvl="1" indent="-285750"/>
            <a:r>
              <a:rPr lang="en-NZ" dirty="0"/>
              <a:t>Other. </a:t>
            </a:r>
          </a:p>
          <a:p>
            <a:pPr lvl="1" indent="0">
              <a:buNone/>
            </a:pPr>
            <a:endParaRPr lang="en-NZ" dirty="0"/>
          </a:p>
        </p:txBody>
      </p:sp>
    </p:spTree>
    <p:extLst>
      <p:ext uri="{BB962C8B-B14F-4D97-AF65-F5344CB8AC3E}">
        <p14:creationId xmlns:p14="http://schemas.microsoft.com/office/powerpoint/2010/main" val="239432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8D484B-C563-4F6D-A761-FD2AC691ABD2}"/>
              </a:ext>
            </a:extLst>
          </p:cNvPr>
          <p:cNvSpPr>
            <a:spLocks noGrp="1"/>
          </p:cNvSpPr>
          <p:nvPr>
            <p:ph type="body" sz="quarter" idx="13"/>
          </p:nvPr>
        </p:nvSpPr>
        <p:spPr/>
        <p:txBody>
          <a:bodyPr/>
          <a:lstStyle/>
          <a:p>
            <a:r>
              <a:rPr lang="en-NZ" dirty="0"/>
              <a:t>Importing information into the app</a:t>
            </a:r>
          </a:p>
        </p:txBody>
      </p:sp>
      <p:sp>
        <p:nvSpPr>
          <p:cNvPr id="3" name="Text Placeholder 2">
            <a:extLst>
              <a:ext uri="{FF2B5EF4-FFF2-40B4-BE49-F238E27FC236}">
                <a16:creationId xmlns:a16="http://schemas.microsoft.com/office/drawing/2014/main" id="{5FF53A9C-AC5A-440D-B896-52CAF7A87902}"/>
              </a:ext>
            </a:extLst>
          </p:cNvPr>
          <p:cNvSpPr>
            <a:spLocks noGrp="1"/>
          </p:cNvSpPr>
          <p:nvPr>
            <p:ph type="body" sz="quarter" idx="14"/>
          </p:nvPr>
        </p:nvSpPr>
        <p:spPr>
          <a:xfrm>
            <a:off x="539750" y="1360374"/>
            <a:ext cx="4529139" cy="3111600"/>
          </a:xfrm>
        </p:spPr>
        <p:txBody>
          <a:bodyPr/>
          <a:lstStyle/>
          <a:p>
            <a:pPr marL="285750" indent="-285750">
              <a:buFont typeface="Arial" panose="020B0604020202020204" pitchFamily="34" charset="0"/>
              <a:buChar char="•"/>
            </a:pPr>
            <a:r>
              <a:rPr lang="en-NZ" dirty="0"/>
              <a:t>Compatible file types;</a:t>
            </a:r>
          </a:p>
          <a:p>
            <a:pPr marL="468313" lvl="1" indent="-285750"/>
            <a:r>
              <a:rPr lang="en-NZ" dirty="0"/>
              <a:t>KMZ, KML</a:t>
            </a:r>
          </a:p>
          <a:p>
            <a:pPr marL="468313" lvl="1" indent="-285750"/>
            <a:r>
              <a:rPr lang="en-NZ" dirty="0" err="1"/>
              <a:t>GeoDPF</a:t>
            </a:r>
            <a:r>
              <a:rPr lang="en-NZ" dirty="0"/>
              <a:t> (iOS available now, in development for android)</a:t>
            </a:r>
          </a:p>
          <a:p>
            <a:pPr marL="285750" indent="-285750">
              <a:buFont typeface="Arial" panose="020B0604020202020204" pitchFamily="34" charset="0"/>
              <a:buChar char="•"/>
            </a:pPr>
            <a:r>
              <a:rPr lang="en-NZ" dirty="0"/>
              <a:t>Device dependent but usually - Select file from the source e.g. in email or on device storage</a:t>
            </a:r>
          </a:p>
          <a:p>
            <a:pPr marL="285750" indent="-285750">
              <a:buFont typeface="Arial" panose="020B0604020202020204" pitchFamily="34" charset="0"/>
              <a:buChar char="•"/>
            </a:pPr>
            <a:r>
              <a:rPr lang="en-NZ" dirty="0"/>
              <a:t>Find file on the device then “Share to” or “Open with” FireMapper Enterprise</a:t>
            </a:r>
          </a:p>
          <a:p>
            <a:pPr marL="285750" indent="-285750">
              <a:buFont typeface="Arial" panose="020B0604020202020204" pitchFamily="34" charset="0"/>
              <a:buChar char="•"/>
            </a:pPr>
            <a:endParaRPr lang="en-NZ" dirty="0"/>
          </a:p>
          <a:p>
            <a:r>
              <a:rPr lang="en-NZ" dirty="0"/>
              <a:t>Note this will be bought into a new private map, shape files will show as features and </a:t>
            </a:r>
            <a:r>
              <a:rPr lang="en-NZ" dirty="0" err="1"/>
              <a:t>GeoPDF</a:t>
            </a:r>
            <a:r>
              <a:rPr lang="en-NZ" dirty="0"/>
              <a:t> will be as an additional layer.</a:t>
            </a:r>
          </a:p>
        </p:txBody>
      </p:sp>
      <p:sp>
        <p:nvSpPr>
          <p:cNvPr id="6" name="Slide Number Placeholder 5">
            <a:extLst>
              <a:ext uri="{FF2B5EF4-FFF2-40B4-BE49-F238E27FC236}">
                <a16:creationId xmlns:a16="http://schemas.microsoft.com/office/drawing/2014/main" id="{F6A1B9C2-8C35-4339-B0F8-62AED2B3FE29}"/>
              </a:ext>
            </a:extLst>
          </p:cNvPr>
          <p:cNvSpPr>
            <a:spLocks noGrp="1"/>
          </p:cNvSpPr>
          <p:nvPr>
            <p:ph type="sldNum" sz="quarter" idx="12"/>
          </p:nvPr>
        </p:nvSpPr>
        <p:spPr/>
        <p:txBody>
          <a:bodyPr/>
          <a:lstStyle/>
          <a:p>
            <a:fld id="{0EE62241-ACF6-4170-A27D-6477E8E92F89}" type="slidenum">
              <a:rPr lang="en-NZ" smtClean="0"/>
              <a:pPr/>
              <a:t>23</a:t>
            </a:fld>
            <a:endParaRPr lang="en-NZ" dirty="0"/>
          </a:p>
        </p:txBody>
      </p:sp>
      <p:pic>
        <p:nvPicPr>
          <p:cNvPr id="7" name="Picture 6">
            <a:extLst>
              <a:ext uri="{FF2B5EF4-FFF2-40B4-BE49-F238E27FC236}">
                <a16:creationId xmlns:a16="http://schemas.microsoft.com/office/drawing/2014/main" id="{974FB908-DB2D-4DCD-946C-C5981F98B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634" y="222694"/>
            <a:ext cx="2085013" cy="4249280"/>
          </a:xfrm>
          <a:prstGeom prst="rect">
            <a:avLst/>
          </a:prstGeom>
        </p:spPr>
      </p:pic>
      <p:grpSp>
        <p:nvGrpSpPr>
          <p:cNvPr id="20" name="Group 19">
            <a:extLst>
              <a:ext uri="{FF2B5EF4-FFF2-40B4-BE49-F238E27FC236}">
                <a16:creationId xmlns:a16="http://schemas.microsoft.com/office/drawing/2014/main" id="{E98A249E-3B9C-4AED-A7E9-688FE22D27D4}"/>
              </a:ext>
            </a:extLst>
          </p:cNvPr>
          <p:cNvGrpSpPr/>
          <p:nvPr/>
        </p:nvGrpSpPr>
        <p:grpSpPr>
          <a:xfrm>
            <a:off x="6499345" y="676289"/>
            <a:ext cx="1812699" cy="3224186"/>
            <a:chOff x="6499345" y="676289"/>
            <a:chExt cx="1812699" cy="3224186"/>
          </a:xfrm>
        </p:grpSpPr>
        <p:pic>
          <p:nvPicPr>
            <p:cNvPr id="9" name="Picture 8" descr="A picture containing background pattern&#10;&#10;Description automatically generated">
              <a:extLst>
                <a:ext uri="{FF2B5EF4-FFF2-40B4-BE49-F238E27FC236}">
                  <a16:creationId xmlns:a16="http://schemas.microsoft.com/office/drawing/2014/main" id="{17B817E4-B718-4180-8C07-A8F6231436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345" y="676289"/>
              <a:ext cx="1812699" cy="3224186"/>
            </a:xfrm>
            <a:prstGeom prst="rect">
              <a:avLst/>
            </a:prstGeom>
          </p:spPr>
        </p:pic>
        <p:sp>
          <p:nvSpPr>
            <p:cNvPr id="10" name="Oval 9">
              <a:extLst>
                <a:ext uri="{FF2B5EF4-FFF2-40B4-BE49-F238E27FC236}">
                  <a16:creationId xmlns:a16="http://schemas.microsoft.com/office/drawing/2014/main" id="{2CC38847-448D-4C84-A0CF-B039E5F7A3FE}"/>
                </a:ext>
              </a:extLst>
            </p:cNvPr>
            <p:cNvSpPr/>
            <p:nvPr/>
          </p:nvSpPr>
          <p:spPr>
            <a:xfrm>
              <a:off x="8012242" y="730876"/>
              <a:ext cx="299802" cy="3034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1" name="Group 20">
            <a:extLst>
              <a:ext uri="{FF2B5EF4-FFF2-40B4-BE49-F238E27FC236}">
                <a16:creationId xmlns:a16="http://schemas.microsoft.com/office/drawing/2014/main" id="{EF20BB96-D7BC-4A69-8546-99BBEB08CB39}"/>
              </a:ext>
            </a:extLst>
          </p:cNvPr>
          <p:cNvGrpSpPr/>
          <p:nvPr/>
        </p:nvGrpSpPr>
        <p:grpSpPr>
          <a:xfrm>
            <a:off x="6468262" y="677370"/>
            <a:ext cx="1884000" cy="3332499"/>
            <a:chOff x="4377134" y="737330"/>
            <a:chExt cx="1884000" cy="3332499"/>
          </a:xfrm>
        </p:grpSpPr>
        <p:pic>
          <p:nvPicPr>
            <p:cNvPr id="13" name="Picture 12" descr="A screenshot of a cell phone&#10;&#10;Description automatically generated">
              <a:extLst>
                <a:ext uri="{FF2B5EF4-FFF2-40B4-BE49-F238E27FC236}">
                  <a16:creationId xmlns:a16="http://schemas.microsoft.com/office/drawing/2014/main" id="{A9176BB5-C186-4D4F-A416-1230AD9FF2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7134" y="737330"/>
              <a:ext cx="1884000" cy="3332499"/>
            </a:xfrm>
            <a:prstGeom prst="rect">
              <a:avLst/>
            </a:prstGeom>
          </p:spPr>
        </p:pic>
        <p:sp>
          <p:nvSpPr>
            <p:cNvPr id="14" name="Oval 13">
              <a:extLst>
                <a:ext uri="{FF2B5EF4-FFF2-40B4-BE49-F238E27FC236}">
                  <a16:creationId xmlns:a16="http://schemas.microsoft.com/office/drawing/2014/main" id="{60FD1573-1725-4DAE-B21B-278824248CDA}"/>
                </a:ext>
              </a:extLst>
            </p:cNvPr>
            <p:cNvSpPr/>
            <p:nvPr/>
          </p:nvSpPr>
          <p:spPr>
            <a:xfrm>
              <a:off x="5793644" y="3328968"/>
              <a:ext cx="439889" cy="5112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9" name="Group 18">
            <a:extLst>
              <a:ext uri="{FF2B5EF4-FFF2-40B4-BE49-F238E27FC236}">
                <a16:creationId xmlns:a16="http://schemas.microsoft.com/office/drawing/2014/main" id="{94E565CC-BB4A-4310-BB7E-D59BCD108015}"/>
              </a:ext>
            </a:extLst>
          </p:cNvPr>
          <p:cNvGrpSpPr/>
          <p:nvPr/>
        </p:nvGrpSpPr>
        <p:grpSpPr>
          <a:xfrm>
            <a:off x="6443323" y="683745"/>
            <a:ext cx="1907864" cy="3326123"/>
            <a:chOff x="1899042" y="743706"/>
            <a:chExt cx="1812699" cy="3215812"/>
          </a:xfrm>
        </p:grpSpPr>
        <p:pic>
          <p:nvPicPr>
            <p:cNvPr id="17" name="Picture 16" descr="A screenshot of a cell phone screen with text&#10;&#10;Description automatically generated">
              <a:extLst>
                <a:ext uri="{FF2B5EF4-FFF2-40B4-BE49-F238E27FC236}">
                  <a16:creationId xmlns:a16="http://schemas.microsoft.com/office/drawing/2014/main" id="{AA54F8C2-4716-45D6-8E7C-B1AAF0D32C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3750" y="743706"/>
              <a:ext cx="1807991" cy="3215812"/>
            </a:xfrm>
            <a:prstGeom prst="rect">
              <a:avLst/>
            </a:prstGeom>
          </p:spPr>
        </p:pic>
        <p:sp>
          <p:nvSpPr>
            <p:cNvPr id="18" name="Oval 17">
              <a:extLst>
                <a:ext uri="{FF2B5EF4-FFF2-40B4-BE49-F238E27FC236}">
                  <a16:creationId xmlns:a16="http://schemas.microsoft.com/office/drawing/2014/main" id="{16167175-1B35-454C-934C-CA9E98AA04F6}"/>
                </a:ext>
              </a:extLst>
            </p:cNvPr>
            <p:cNvSpPr/>
            <p:nvPr/>
          </p:nvSpPr>
          <p:spPr>
            <a:xfrm>
              <a:off x="1899042" y="3072984"/>
              <a:ext cx="1181437" cy="5546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46148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0115" y="4858703"/>
            <a:ext cx="2057400" cy="289560"/>
          </a:xfrm>
        </p:spPr>
        <p:txBody>
          <a:bodyPr/>
          <a:lstStyle/>
          <a:p>
            <a:fld id="{0EE62241-ACF6-4170-A27D-6477E8E92F89}" type="slidenum">
              <a:rPr lang="en-NZ" smtClean="0"/>
              <a:t>24</a:t>
            </a:fld>
            <a:endParaRPr lang="en-NZ"/>
          </a:p>
        </p:txBody>
      </p:sp>
      <p:sp>
        <p:nvSpPr>
          <p:cNvPr id="6" name="Text Placeholder 5"/>
          <p:cNvSpPr>
            <a:spLocks noGrp="1"/>
          </p:cNvSpPr>
          <p:nvPr>
            <p:ph type="body" sz="quarter" idx="13"/>
          </p:nvPr>
        </p:nvSpPr>
        <p:spPr>
          <a:xfrm>
            <a:off x="539797" y="949171"/>
            <a:ext cx="4197668" cy="339642"/>
          </a:xfrm>
        </p:spPr>
        <p:txBody>
          <a:bodyPr>
            <a:normAutofit fontScale="85000" lnSpcReduction="10000"/>
          </a:bodyPr>
          <a:lstStyle/>
          <a:p>
            <a:r>
              <a:rPr lang="en-US" dirty="0"/>
              <a:t>Using the portal</a:t>
            </a:r>
            <a:r>
              <a:rPr lang="en-NZ" dirty="0"/>
              <a:t> https://portal.firefront.com.au/ </a:t>
            </a:r>
          </a:p>
          <a:p>
            <a:endParaRPr lang="en-US" dirty="0"/>
          </a:p>
        </p:txBody>
      </p:sp>
      <p:graphicFrame>
        <p:nvGraphicFramePr>
          <p:cNvPr id="15" name="Content Placeholder 14"/>
          <p:cNvGraphicFramePr>
            <a:graphicFrameLocks noGrp="1"/>
          </p:cNvGraphicFramePr>
          <p:nvPr>
            <p:ph sz="quarter" idx="15"/>
            <p:extLst>
              <p:ext uri="{D42A27DB-BD31-4B8C-83A1-F6EECF244321}">
                <p14:modId xmlns:p14="http://schemas.microsoft.com/office/powerpoint/2010/main" val="600666030"/>
              </p:ext>
            </p:extLst>
          </p:nvPr>
        </p:nvGraphicFramePr>
        <p:xfrm>
          <a:off x="4972052" y="623094"/>
          <a:ext cx="1820863" cy="1744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4"/>
          <p:cNvGraphicFramePr>
            <a:graphicFrameLocks noGrp="1"/>
          </p:cNvGraphicFramePr>
          <p:nvPr>
            <p:ph sz="quarter" idx="17"/>
            <p:extLst>
              <p:ext uri="{D42A27DB-BD31-4B8C-83A1-F6EECF244321}">
                <p14:modId xmlns:p14="http://schemas.microsoft.com/office/powerpoint/2010/main" val="2463331576"/>
              </p:ext>
            </p:extLst>
          </p:nvPr>
        </p:nvGraphicFramePr>
        <p:xfrm>
          <a:off x="4972052" y="2495654"/>
          <a:ext cx="1820863" cy="1744663"/>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B1D8B466-7892-4119-8192-7718560F800F}"/>
              </a:ext>
            </a:extLst>
          </p:cNvPr>
          <p:cNvGrpSpPr/>
          <p:nvPr/>
        </p:nvGrpSpPr>
        <p:grpSpPr>
          <a:xfrm>
            <a:off x="4273941" y="2485565"/>
            <a:ext cx="3534809" cy="1905370"/>
            <a:chOff x="4273941" y="2485565"/>
            <a:chExt cx="3534809" cy="1905370"/>
          </a:xfrm>
        </p:grpSpPr>
        <p:sp>
          <p:nvSpPr>
            <p:cNvPr id="10" name="TextBox 9">
              <a:extLst>
                <a:ext uri="{FF2B5EF4-FFF2-40B4-BE49-F238E27FC236}">
                  <a16:creationId xmlns:a16="http://schemas.microsoft.com/office/drawing/2014/main" id="{AF395234-265B-4989-8BA8-E3F3F696DD5E}"/>
                </a:ext>
              </a:extLst>
            </p:cNvPr>
            <p:cNvSpPr txBox="1"/>
            <p:nvPr/>
          </p:nvSpPr>
          <p:spPr>
            <a:xfrm>
              <a:off x="4291958" y="2485565"/>
              <a:ext cx="2277462" cy="276999"/>
            </a:xfrm>
            <a:prstGeom prst="rect">
              <a:avLst/>
            </a:prstGeom>
            <a:noFill/>
          </p:spPr>
          <p:txBody>
            <a:bodyPr wrap="square" rtlCol="0">
              <a:spAutoFit/>
            </a:bodyPr>
            <a:lstStyle/>
            <a:p>
              <a:r>
                <a:rPr lang="en-NZ" sz="1200" dirty="0"/>
                <a:t>Available current maps</a:t>
              </a:r>
            </a:p>
          </p:txBody>
        </p:sp>
        <p:sp>
          <p:nvSpPr>
            <p:cNvPr id="18" name="TextBox 17">
              <a:extLst>
                <a:ext uri="{FF2B5EF4-FFF2-40B4-BE49-F238E27FC236}">
                  <a16:creationId xmlns:a16="http://schemas.microsoft.com/office/drawing/2014/main" id="{F7AF52A9-B8BD-430B-A4B7-832C8EDB31D5}"/>
                </a:ext>
              </a:extLst>
            </p:cNvPr>
            <p:cNvSpPr txBox="1"/>
            <p:nvPr/>
          </p:nvSpPr>
          <p:spPr>
            <a:xfrm>
              <a:off x="4273941" y="2882580"/>
              <a:ext cx="3522769" cy="276999"/>
            </a:xfrm>
            <a:prstGeom prst="rect">
              <a:avLst/>
            </a:prstGeom>
            <a:noFill/>
          </p:spPr>
          <p:txBody>
            <a:bodyPr wrap="square" rtlCol="0">
              <a:spAutoFit/>
            </a:bodyPr>
            <a:lstStyle/>
            <a:p>
              <a:r>
                <a:rPr lang="en-NZ" sz="1200" dirty="0"/>
                <a:t>Existing Tokens issued to share incident map</a:t>
              </a:r>
            </a:p>
          </p:txBody>
        </p:sp>
        <p:sp>
          <p:nvSpPr>
            <p:cNvPr id="19" name="TextBox 18">
              <a:extLst>
                <a:ext uri="{FF2B5EF4-FFF2-40B4-BE49-F238E27FC236}">
                  <a16:creationId xmlns:a16="http://schemas.microsoft.com/office/drawing/2014/main" id="{97A2C575-0F45-4BFC-BE96-3524CE919BF0}"/>
                </a:ext>
              </a:extLst>
            </p:cNvPr>
            <p:cNvSpPr txBox="1"/>
            <p:nvPr/>
          </p:nvSpPr>
          <p:spPr>
            <a:xfrm>
              <a:off x="4285981" y="3320704"/>
              <a:ext cx="3522769" cy="276999"/>
            </a:xfrm>
            <a:prstGeom prst="rect">
              <a:avLst/>
            </a:prstGeom>
            <a:noFill/>
          </p:spPr>
          <p:txBody>
            <a:bodyPr wrap="square" rtlCol="0">
              <a:spAutoFit/>
            </a:bodyPr>
            <a:lstStyle/>
            <a:p>
              <a:r>
                <a:rPr lang="en-NZ" sz="1200" dirty="0"/>
                <a:t>Archived Maps (removed from list on devices)</a:t>
              </a:r>
            </a:p>
          </p:txBody>
        </p:sp>
        <p:sp>
          <p:nvSpPr>
            <p:cNvPr id="22" name="TextBox 21">
              <a:extLst>
                <a:ext uri="{FF2B5EF4-FFF2-40B4-BE49-F238E27FC236}">
                  <a16:creationId xmlns:a16="http://schemas.microsoft.com/office/drawing/2014/main" id="{1E162F80-83CF-4069-88B1-3F97C61350E4}"/>
                </a:ext>
              </a:extLst>
            </p:cNvPr>
            <p:cNvSpPr txBox="1"/>
            <p:nvPr/>
          </p:nvSpPr>
          <p:spPr>
            <a:xfrm>
              <a:off x="4285981" y="4113936"/>
              <a:ext cx="3522769" cy="276999"/>
            </a:xfrm>
            <a:prstGeom prst="rect">
              <a:avLst/>
            </a:prstGeom>
            <a:noFill/>
          </p:spPr>
          <p:txBody>
            <a:bodyPr wrap="square" rtlCol="0">
              <a:spAutoFit/>
            </a:bodyPr>
            <a:lstStyle/>
            <a:p>
              <a:r>
                <a:rPr lang="en-NZ" sz="1200" dirty="0"/>
                <a:t>List of devices accessing our maps</a:t>
              </a:r>
            </a:p>
          </p:txBody>
        </p:sp>
        <p:sp>
          <p:nvSpPr>
            <p:cNvPr id="13" name="TextBox 12">
              <a:extLst>
                <a:ext uri="{FF2B5EF4-FFF2-40B4-BE49-F238E27FC236}">
                  <a16:creationId xmlns:a16="http://schemas.microsoft.com/office/drawing/2014/main" id="{A2619778-9F43-40D8-BE9D-3F19ECD031AF}"/>
                </a:ext>
              </a:extLst>
            </p:cNvPr>
            <p:cNvSpPr txBox="1"/>
            <p:nvPr/>
          </p:nvSpPr>
          <p:spPr>
            <a:xfrm>
              <a:off x="4285981" y="3705570"/>
              <a:ext cx="3522769" cy="276999"/>
            </a:xfrm>
            <a:prstGeom prst="rect">
              <a:avLst/>
            </a:prstGeom>
            <a:noFill/>
          </p:spPr>
          <p:txBody>
            <a:bodyPr wrap="square" rtlCol="0">
              <a:spAutoFit/>
            </a:bodyPr>
            <a:lstStyle/>
            <a:p>
              <a:r>
                <a:rPr lang="en-NZ" sz="1200" dirty="0"/>
                <a:t>NOT IN USE</a:t>
              </a:r>
            </a:p>
          </p:txBody>
        </p:sp>
      </p:grpSp>
      <p:sp>
        <p:nvSpPr>
          <p:cNvPr id="4" name="TextBox 3">
            <a:extLst>
              <a:ext uri="{FF2B5EF4-FFF2-40B4-BE49-F238E27FC236}">
                <a16:creationId xmlns:a16="http://schemas.microsoft.com/office/drawing/2014/main" id="{C97765DF-131F-417D-8467-D659DECAF47A}"/>
              </a:ext>
            </a:extLst>
          </p:cNvPr>
          <p:cNvSpPr txBox="1"/>
          <p:nvPr/>
        </p:nvSpPr>
        <p:spPr>
          <a:xfrm>
            <a:off x="535156" y="1397796"/>
            <a:ext cx="6433291" cy="300082"/>
          </a:xfrm>
          <a:prstGeom prst="rect">
            <a:avLst/>
          </a:prstGeom>
          <a:noFill/>
        </p:spPr>
        <p:txBody>
          <a:bodyPr wrap="square" rtlCol="0">
            <a:spAutoFit/>
          </a:bodyPr>
          <a:lstStyle/>
          <a:p>
            <a:r>
              <a:rPr lang="en-NZ" dirty="0">
                <a:highlight>
                  <a:srgbClr val="FFFF00"/>
                </a:highlight>
              </a:rPr>
              <a:t>Use Chrome or Microsoft Edge – Internet explorer may not have full functionality</a:t>
            </a:r>
          </a:p>
        </p:txBody>
      </p:sp>
      <p:pic>
        <p:nvPicPr>
          <p:cNvPr id="5" name="Picture 4">
            <a:extLst>
              <a:ext uri="{FF2B5EF4-FFF2-40B4-BE49-F238E27FC236}">
                <a16:creationId xmlns:a16="http://schemas.microsoft.com/office/drawing/2014/main" id="{3E030119-1269-4374-B1DA-EA8CF14B09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3574" y="1768928"/>
            <a:ext cx="2238375" cy="2743200"/>
          </a:xfrm>
          <a:prstGeom prst="rect">
            <a:avLst/>
          </a:prstGeom>
        </p:spPr>
      </p:pic>
    </p:spTree>
    <p:extLst>
      <p:ext uri="{BB962C8B-B14F-4D97-AF65-F5344CB8AC3E}">
        <p14:creationId xmlns:p14="http://schemas.microsoft.com/office/powerpoint/2010/main" val="1846026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EDCD18-2338-4683-87B3-065171248CBC}"/>
              </a:ext>
            </a:extLst>
          </p:cNvPr>
          <p:cNvSpPr>
            <a:spLocks noGrp="1"/>
          </p:cNvSpPr>
          <p:nvPr>
            <p:ph type="body" sz="quarter" idx="13"/>
          </p:nvPr>
        </p:nvSpPr>
        <p:spPr/>
        <p:txBody>
          <a:bodyPr/>
          <a:lstStyle/>
          <a:p>
            <a:r>
              <a:rPr lang="en-NZ" dirty="0"/>
              <a:t>Sharing a map outside </a:t>
            </a:r>
            <a:r>
              <a:rPr lang="en-NZ"/>
              <a:t>your district</a:t>
            </a:r>
            <a:endParaRPr lang="en-NZ" dirty="0"/>
          </a:p>
        </p:txBody>
      </p:sp>
      <p:pic>
        <p:nvPicPr>
          <p:cNvPr id="7" name="Picture 6">
            <a:extLst>
              <a:ext uri="{FF2B5EF4-FFF2-40B4-BE49-F238E27FC236}">
                <a16:creationId xmlns:a16="http://schemas.microsoft.com/office/drawing/2014/main" id="{92601D2A-9475-4E81-A44D-E694748A9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33" y="1487045"/>
            <a:ext cx="4197655" cy="3021806"/>
          </a:xfrm>
          <a:prstGeom prst="rect">
            <a:avLst/>
          </a:prstGeom>
        </p:spPr>
      </p:pic>
      <p:sp>
        <p:nvSpPr>
          <p:cNvPr id="6" name="Slide Number Placeholder 5">
            <a:extLst>
              <a:ext uri="{FF2B5EF4-FFF2-40B4-BE49-F238E27FC236}">
                <a16:creationId xmlns:a16="http://schemas.microsoft.com/office/drawing/2014/main" id="{0B039B81-2CDA-4D95-B231-C24F6FD768AE}"/>
              </a:ext>
            </a:extLst>
          </p:cNvPr>
          <p:cNvSpPr>
            <a:spLocks noGrp="1"/>
          </p:cNvSpPr>
          <p:nvPr>
            <p:ph type="sldNum" sz="quarter" idx="12"/>
          </p:nvPr>
        </p:nvSpPr>
        <p:spPr/>
        <p:txBody>
          <a:bodyPr/>
          <a:lstStyle/>
          <a:p>
            <a:fld id="{0EE62241-ACF6-4170-A27D-6477E8E92F89}" type="slidenum">
              <a:rPr lang="en-NZ" smtClean="0"/>
              <a:pPr/>
              <a:t>25</a:t>
            </a:fld>
            <a:endParaRPr lang="en-NZ" dirty="0"/>
          </a:p>
        </p:txBody>
      </p:sp>
      <p:sp>
        <p:nvSpPr>
          <p:cNvPr id="8" name="Oval 7">
            <a:extLst>
              <a:ext uri="{FF2B5EF4-FFF2-40B4-BE49-F238E27FC236}">
                <a16:creationId xmlns:a16="http://schemas.microsoft.com/office/drawing/2014/main" id="{39BCDD19-8BAD-4E57-81F7-CD0BE15047E6}"/>
              </a:ext>
            </a:extLst>
          </p:cNvPr>
          <p:cNvSpPr/>
          <p:nvPr/>
        </p:nvSpPr>
        <p:spPr>
          <a:xfrm>
            <a:off x="4264954" y="1902935"/>
            <a:ext cx="351615" cy="32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a:extLst>
              <a:ext uri="{FF2B5EF4-FFF2-40B4-BE49-F238E27FC236}">
                <a16:creationId xmlns:a16="http://schemas.microsoft.com/office/drawing/2014/main" id="{0E969B9D-AD01-4294-80CD-6627C8E0DD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965" y="1293612"/>
            <a:ext cx="2689880" cy="3408672"/>
          </a:xfrm>
          <a:prstGeom prst="rect">
            <a:avLst/>
          </a:prstGeom>
        </p:spPr>
      </p:pic>
    </p:spTree>
    <p:extLst>
      <p:ext uri="{BB962C8B-B14F-4D97-AF65-F5344CB8AC3E}">
        <p14:creationId xmlns:p14="http://schemas.microsoft.com/office/powerpoint/2010/main" val="114905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AB9302-CCC4-4108-B677-E8A90C6CDD4B}"/>
              </a:ext>
            </a:extLst>
          </p:cNvPr>
          <p:cNvSpPr>
            <a:spLocks noGrp="1"/>
          </p:cNvSpPr>
          <p:nvPr>
            <p:ph type="body" sz="quarter" idx="13"/>
          </p:nvPr>
        </p:nvSpPr>
        <p:spPr/>
        <p:txBody>
          <a:bodyPr/>
          <a:lstStyle/>
          <a:p>
            <a:r>
              <a:rPr lang="en-NZ" dirty="0"/>
              <a:t>Viewing maps </a:t>
            </a:r>
          </a:p>
        </p:txBody>
      </p:sp>
      <p:sp>
        <p:nvSpPr>
          <p:cNvPr id="3" name="Text Placeholder 2">
            <a:extLst>
              <a:ext uri="{FF2B5EF4-FFF2-40B4-BE49-F238E27FC236}">
                <a16:creationId xmlns:a16="http://schemas.microsoft.com/office/drawing/2014/main" id="{84CA8142-8D1C-48BA-AEF2-AA99778DC9D0}"/>
              </a:ext>
            </a:extLst>
          </p:cNvPr>
          <p:cNvSpPr>
            <a:spLocks noGrp="1"/>
          </p:cNvSpPr>
          <p:nvPr>
            <p:ph type="body" sz="quarter" idx="14"/>
          </p:nvPr>
        </p:nvSpPr>
        <p:spPr>
          <a:xfrm>
            <a:off x="539751" y="1360374"/>
            <a:ext cx="4432526" cy="3111600"/>
          </a:xfrm>
        </p:spPr>
        <p:txBody>
          <a:bodyPr/>
          <a:lstStyle/>
          <a:p>
            <a:r>
              <a:rPr lang="en-NZ" dirty="0"/>
              <a:t>Recommended for ICP,  ICU,  RCC and stakeholder viewing:</a:t>
            </a:r>
          </a:p>
          <a:p>
            <a:pPr lvl="1"/>
            <a:r>
              <a:rPr lang="en-NZ" sz="1200" b="1" dirty="0"/>
              <a:t>Activity</a:t>
            </a:r>
            <a:r>
              <a:rPr lang="en-NZ" sz="1200" dirty="0"/>
              <a:t> – Allows Navigation to recently added features</a:t>
            </a:r>
          </a:p>
          <a:p>
            <a:pPr lvl="1"/>
            <a:r>
              <a:rPr lang="en-NZ" sz="1200" b="1" dirty="0"/>
              <a:t>Features</a:t>
            </a:r>
            <a:r>
              <a:rPr lang="en-NZ" sz="1200" dirty="0"/>
              <a:t> -  allows feature types to be turned off to manage map clutter on screen and exported maps</a:t>
            </a:r>
          </a:p>
          <a:p>
            <a:pPr lvl="1"/>
            <a:r>
              <a:rPr lang="en-NZ" sz="1200" b="1" dirty="0"/>
              <a:t>Layers</a:t>
            </a:r>
            <a:r>
              <a:rPr lang="en-NZ" sz="1200" dirty="0"/>
              <a:t> - change depending on map extent and include some near real time satellite imagery at wide extents. </a:t>
            </a:r>
          </a:p>
          <a:p>
            <a:pPr lvl="1"/>
            <a:r>
              <a:rPr lang="en-NZ" sz="1200" b="1" dirty="0"/>
              <a:t>Export -</a:t>
            </a:r>
            <a:r>
              <a:rPr lang="en-NZ" sz="1200" dirty="0"/>
              <a:t> options similar to the app - NB: Use the print preview allows edition of the Title, Key etc. </a:t>
            </a:r>
          </a:p>
        </p:txBody>
      </p:sp>
      <p:sp>
        <p:nvSpPr>
          <p:cNvPr id="8" name="Slide Number Placeholder 7">
            <a:extLst>
              <a:ext uri="{FF2B5EF4-FFF2-40B4-BE49-F238E27FC236}">
                <a16:creationId xmlns:a16="http://schemas.microsoft.com/office/drawing/2014/main" id="{26DA1E87-CC06-47D6-A18F-BFD73406A534}"/>
              </a:ext>
            </a:extLst>
          </p:cNvPr>
          <p:cNvSpPr>
            <a:spLocks noGrp="1"/>
          </p:cNvSpPr>
          <p:nvPr>
            <p:ph type="sldNum" sz="quarter" idx="12"/>
          </p:nvPr>
        </p:nvSpPr>
        <p:spPr/>
        <p:txBody>
          <a:bodyPr/>
          <a:lstStyle/>
          <a:p>
            <a:fld id="{0EE62241-ACF6-4170-A27D-6477E8E92F89}" type="slidenum">
              <a:rPr lang="en-NZ" smtClean="0"/>
              <a:pPr/>
              <a:t>26</a:t>
            </a:fld>
            <a:endParaRPr lang="en-NZ" dirty="0"/>
          </a:p>
        </p:txBody>
      </p:sp>
      <p:pic>
        <p:nvPicPr>
          <p:cNvPr id="4" name="Picture 3">
            <a:extLst>
              <a:ext uri="{FF2B5EF4-FFF2-40B4-BE49-F238E27FC236}">
                <a16:creationId xmlns:a16="http://schemas.microsoft.com/office/drawing/2014/main" id="{BFA6D853-912B-4F3B-B074-DD859E1E12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85218" y="115333"/>
            <a:ext cx="2063974" cy="4662407"/>
          </a:xfrm>
          <a:prstGeom prst="rect">
            <a:avLst/>
          </a:prstGeom>
        </p:spPr>
      </p:pic>
      <p:sp>
        <p:nvSpPr>
          <p:cNvPr id="5" name="Rectangle 4">
            <a:extLst>
              <a:ext uri="{FF2B5EF4-FFF2-40B4-BE49-F238E27FC236}">
                <a16:creationId xmlns:a16="http://schemas.microsoft.com/office/drawing/2014/main" id="{3D108489-34F3-40CF-A714-01AC7164A92F}"/>
              </a:ext>
            </a:extLst>
          </p:cNvPr>
          <p:cNvSpPr/>
          <p:nvPr/>
        </p:nvSpPr>
        <p:spPr>
          <a:xfrm>
            <a:off x="5885218" y="629587"/>
            <a:ext cx="2063974" cy="262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68039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8EEFA1-3DCB-4455-A6EF-62F34D14EC52}"/>
              </a:ext>
            </a:extLst>
          </p:cNvPr>
          <p:cNvSpPr>
            <a:spLocks noGrp="1"/>
          </p:cNvSpPr>
          <p:nvPr>
            <p:ph type="body" sz="quarter" idx="13"/>
          </p:nvPr>
        </p:nvSpPr>
        <p:spPr>
          <a:xfrm>
            <a:off x="539751" y="621375"/>
            <a:ext cx="4197668" cy="339642"/>
          </a:xfrm>
        </p:spPr>
        <p:txBody>
          <a:bodyPr/>
          <a:lstStyle/>
          <a:p>
            <a:r>
              <a:rPr lang="en-NZ" dirty="0"/>
              <a:t>Custom map generation</a:t>
            </a:r>
          </a:p>
        </p:txBody>
      </p:sp>
      <p:sp>
        <p:nvSpPr>
          <p:cNvPr id="3" name="Text Placeholder 2">
            <a:extLst>
              <a:ext uri="{FF2B5EF4-FFF2-40B4-BE49-F238E27FC236}">
                <a16:creationId xmlns:a16="http://schemas.microsoft.com/office/drawing/2014/main" id="{053C3900-5584-48E7-899E-4F6165CF23A6}"/>
              </a:ext>
            </a:extLst>
          </p:cNvPr>
          <p:cNvSpPr>
            <a:spLocks noGrp="1"/>
          </p:cNvSpPr>
          <p:nvPr>
            <p:ph type="body" sz="quarter" idx="14"/>
          </p:nvPr>
        </p:nvSpPr>
        <p:spPr/>
        <p:txBody>
          <a:bodyPr/>
          <a:lstStyle/>
          <a:p>
            <a:pPr marL="285750" indent="-285750">
              <a:buFont typeface="Arial" panose="020B0604020202020204" pitchFamily="34" charset="0"/>
              <a:buChar char="•"/>
            </a:pPr>
            <a:r>
              <a:rPr lang="en-NZ" dirty="0"/>
              <a:t>Select “Open Print Preview”</a:t>
            </a:r>
          </a:p>
          <a:p>
            <a:pPr marL="285750" indent="-285750">
              <a:buFont typeface="Arial" panose="020B0604020202020204" pitchFamily="34" charset="0"/>
              <a:buChar char="•"/>
            </a:pPr>
            <a:r>
              <a:rPr lang="en-NZ" dirty="0"/>
              <a:t>Edit Map Titles and Key</a:t>
            </a:r>
          </a:p>
          <a:p>
            <a:pPr marL="285750" indent="-285750">
              <a:buFont typeface="Arial" panose="020B0604020202020204" pitchFamily="34" charset="0"/>
              <a:buChar char="•"/>
            </a:pPr>
            <a:r>
              <a:rPr lang="en-NZ" dirty="0"/>
              <a:t>Adjust map settings </a:t>
            </a:r>
          </a:p>
          <a:p>
            <a:pPr marL="468313" lvl="1" indent="-285750"/>
            <a:r>
              <a:rPr lang="en-NZ" dirty="0"/>
              <a:t>Map size</a:t>
            </a:r>
          </a:p>
          <a:p>
            <a:pPr marL="468313" lvl="1" indent="-285750"/>
            <a:r>
              <a:rPr lang="en-NZ" dirty="0"/>
              <a:t>Grid system</a:t>
            </a:r>
          </a:p>
          <a:p>
            <a:pPr marL="468313" lvl="1" indent="-285750"/>
            <a:r>
              <a:rPr lang="en-NZ" dirty="0"/>
              <a:t>Base layer </a:t>
            </a:r>
          </a:p>
          <a:p>
            <a:pPr marL="285750" indent="-285750">
              <a:buFont typeface="Arial" panose="020B0604020202020204" pitchFamily="34" charset="0"/>
              <a:buChar char="•"/>
            </a:pPr>
            <a:r>
              <a:rPr lang="en-NZ" dirty="0"/>
              <a:t>Adjust View </a:t>
            </a:r>
          </a:p>
          <a:p>
            <a:pPr marL="468313" lvl="1" indent="-285750"/>
            <a:r>
              <a:rPr lang="en-NZ" dirty="0"/>
              <a:t>Zoom</a:t>
            </a:r>
          </a:p>
          <a:p>
            <a:pPr marL="468313" lvl="1" indent="-285750"/>
            <a:r>
              <a:rPr lang="en-NZ" dirty="0"/>
              <a:t>Turn  grids on/off</a:t>
            </a:r>
          </a:p>
          <a:p>
            <a:pPr marL="468313" lvl="1" indent="-285750"/>
            <a:r>
              <a:rPr lang="en-NZ" dirty="0"/>
              <a:t>Base Layer</a:t>
            </a:r>
          </a:p>
          <a:p>
            <a:endParaRPr lang="en-NZ" dirty="0"/>
          </a:p>
        </p:txBody>
      </p:sp>
      <p:pic>
        <p:nvPicPr>
          <p:cNvPr id="12" name="Content Placeholder 11" descr="Graphical user interface, application&#10;&#10;Description automatically generated">
            <a:extLst>
              <a:ext uri="{FF2B5EF4-FFF2-40B4-BE49-F238E27FC236}">
                <a16:creationId xmlns:a16="http://schemas.microsoft.com/office/drawing/2014/main" id="{512870A8-6D16-4013-AF9A-0CF250D596B1}"/>
              </a:ext>
            </a:extLst>
          </p:cNvPr>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a:stretch/>
        </p:blipFill>
        <p:spPr>
          <a:xfrm>
            <a:off x="4968583" y="339148"/>
            <a:ext cx="1820861" cy="1852130"/>
          </a:xfrm>
        </p:spPr>
      </p:pic>
      <p:sp>
        <p:nvSpPr>
          <p:cNvPr id="8" name="Slide Number Placeholder 7">
            <a:extLst>
              <a:ext uri="{FF2B5EF4-FFF2-40B4-BE49-F238E27FC236}">
                <a16:creationId xmlns:a16="http://schemas.microsoft.com/office/drawing/2014/main" id="{22B5D7E6-5614-4062-A82C-F84B6AB39793}"/>
              </a:ext>
            </a:extLst>
          </p:cNvPr>
          <p:cNvSpPr>
            <a:spLocks noGrp="1"/>
          </p:cNvSpPr>
          <p:nvPr>
            <p:ph type="sldNum" sz="quarter" idx="12"/>
          </p:nvPr>
        </p:nvSpPr>
        <p:spPr/>
        <p:txBody>
          <a:bodyPr/>
          <a:lstStyle/>
          <a:p>
            <a:fld id="{0EE62241-ACF6-4170-A27D-6477E8E92F89}" type="slidenum">
              <a:rPr lang="en-NZ" smtClean="0"/>
              <a:pPr/>
              <a:t>27</a:t>
            </a:fld>
            <a:endParaRPr lang="en-NZ" dirty="0"/>
          </a:p>
        </p:txBody>
      </p:sp>
      <p:pic>
        <p:nvPicPr>
          <p:cNvPr id="14" name="Picture 13">
            <a:extLst>
              <a:ext uri="{FF2B5EF4-FFF2-40B4-BE49-F238E27FC236}">
                <a16:creationId xmlns:a16="http://schemas.microsoft.com/office/drawing/2014/main" id="{6907E669-DC37-45FE-92A8-23DE6AA233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975249" y="339148"/>
            <a:ext cx="1820863" cy="1852130"/>
          </a:xfrm>
          <a:prstGeom prst="rect">
            <a:avLst/>
          </a:prstGeom>
        </p:spPr>
      </p:pic>
      <p:pic>
        <p:nvPicPr>
          <p:cNvPr id="15" name="Picture 14">
            <a:extLst>
              <a:ext uri="{FF2B5EF4-FFF2-40B4-BE49-F238E27FC236}">
                <a16:creationId xmlns:a16="http://schemas.microsoft.com/office/drawing/2014/main" id="{AC3DFB2C-DC2F-410F-92E7-0C4689109E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13961" y="2776628"/>
            <a:ext cx="3863340" cy="224718"/>
          </a:xfrm>
          <a:prstGeom prst="rect">
            <a:avLst/>
          </a:prstGeom>
          <a:ln w="38100">
            <a:solidFill>
              <a:srgbClr val="FF0000"/>
            </a:solidFill>
          </a:ln>
        </p:spPr>
      </p:pic>
      <p:pic>
        <p:nvPicPr>
          <p:cNvPr id="16" name="Picture 15">
            <a:extLst>
              <a:ext uri="{FF2B5EF4-FFF2-40B4-BE49-F238E27FC236}">
                <a16:creationId xmlns:a16="http://schemas.microsoft.com/office/drawing/2014/main" id="{8063CCCD-9ED5-4974-9753-4EC7C26618D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968583" y="3475276"/>
            <a:ext cx="3908718" cy="407774"/>
          </a:xfrm>
          <a:prstGeom prst="rect">
            <a:avLst/>
          </a:prstGeom>
          <a:ln w="28575">
            <a:solidFill>
              <a:srgbClr val="FF0000"/>
            </a:solidFill>
          </a:ln>
        </p:spPr>
      </p:pic>
      <p:pic>
        <p:nvPicPr>
          <p:cNvPr id="4" name="Picture 3">
            <a:extLst>
              <a:ext uri="{FF2B5EF4-FFF2-40B4-BE49-F238E27FC236}">
                <a16:creationId xmlns:a16="http://schemas.microsoft.com/office/drawing/2014/main" id="{C5748E1F-7D23-4E2F-B009-92D943C866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3963" y="791112"/>
            <a:ext cx="566757" cy="248249"/>
          </a:xfrm>
          <a:prstGeom prst="rect">
            <a:avLst/>
          </a:prstGeom>
        </p:spPr>
      </p:pic>
      <p:pic>
        <p:nvPicPr>
          <p:cNvPr id="10" name="Picture 9">
            <a:extLst>
              <a:ext uri="{FF2B5EF4-FFF2-40B4-BE49-F238E27FC236}">
                <a16:creationId xmlns:a16="http://schemas.microsoft.com/office/drawing/2014/main" id="{44A76AD2-E067-49E9-8AEE-34BB9F307D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8583" y="1039361"/>
            <a:ext cx="1259830" cy="248249"/>
          </a:xfrm>
          <a:prstGeom prst="rect">
            <a:avLst/>
          </a:prstGeom>
        </p:spPr>
      </p:pic>
    </p:spTree>
    <p:extLst>
      <p:ext uri="{BB962C8B-B14F-4D97-AF65-F5344CB8AC3E}">
        <p14:creationId xmlns:p14="http://schemas.microsoft.com/office/powerpoint/2010/main" val="414885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B96157-F39C-48F5-BE06-372A410A3757}"/>
              </a:ext>
            </a:extLst>
          </p:cNvPr>
          <p:cNvSpPr>
            <a:spLocks noGrp="1"/>
          </p:cNvSpPr>
          <p:nvPr>
            <p:ph type="body" sz="quarter" idx="13"/>
          </p:nvPr>
        </p:nvSpPr>
        <p:spPr>
          <a:xfrm>
            <a:off x="539797" y="799271"/>
            <a:ext cx="4197668" cy="339642"/>
          </a:xfrm>
        </p:spPr>
        <p:txBody>
          <a:bodyPr/>
          <a:lstStyle/>
          <a:p>
            <a:r>
              <a:rPr lang="en-NZ" dirty="0"/>
              <a:t>Issuing tokens for temporary portal access</a:t>
            </a:r>
          </a:p>
          <a:p>
            <a:endParaRPr lang="en-NZ" dirty="0"/>
          </a:p>
        </p:txBody>
      </p:sp>
      <p:sp>
        <p:nvSpPr>
          <p:cNvPr id="3" name="Text Placeholder 2">
            <a:extLst>
              <a:ext uri="{FF2B5EF4-FFF2-40B4-BE49-F238E27FC236}">
                <a16:creationId xmlns:a16="http://schemas.microsoft.com/office/drawing/2014/main" id="{81CC13D3-BD8A-47A8-91C9-7132541386B4}"/>
              </a:ext>
            </a:extLst>
          </p:cNvPr>
          <p:cNvSpPr>
            <a:spLocks noGrp="1"/>
          </p:cNvSpPr>
          <p:nvPr>
            <p:ph type="body" sz="quarter" idx="14"/>
          </p:nvPr>
        </p:nvSpPr>
        <p:spPr>
          <a:xfrm>
            <a:off x="539751" y="1522782"/>
            <a:ext cx="3753576" cy="2799291"/>
          </a:xfrm>
        </p:spPr>
        <p:txBody>
          <a:bodyPr/>
          <a:lstStyle/>
          <a:p>
            <a:pPr marL="285750" indent="-285750">
              <a:buFont typeface="Arial" panose="020B0604020202020204" pitchFamily="34" charset="0"/>
              <a:buChar char="•"/>
            </a:pPr>
            <a:r>
              <a:rPr lang="en-NZ" dirty="0"/>
              <a:t>Select shared maps </a:t>
            </a:r>
          </a:p>
          <a:p>
            <a:pPr marL="285750" indent="-285750">
              <a:buFont typeface="Arial" panose="020B0604020202020204" pitchFamily="34" charset="0"/>
              <a:buChar char="•"/>
            </a:pPr>
            <a:r>
              <a:rPr lang="en-NZ" dirty="0"/>
              <a:t>Select access key</a:t>
            </a:r>
          </a:p>
          <a:p>
            <a:pPr marL="285750" indent="-285750">
              <a:buFont typeface="Arial" panose="020B0604020202020204" pitchFamily="34" charset="0"/>
              <a:buChar char="•"/>
            </a:pPr>
            <a:r>
              <a:rPr lang="en-NZ" dirty="0"/>
              <a:t>Create the token </a:t>
            </a:r>
          </a:p>
          <a:p>
            <a:pPr marL="285750" indent="-285750">
              <a:buFont typeface="Arial" panose="020B0604020202020204" pitchFamily="34" charset="0"/>
              <a:buChar char="•"/>
            </a:pPr>
            <a:r>
              <a:rPr lang="en-NZ" dirty="0"/>
              <a:t>Copy and share the link or QR.</a:t>
            </a:r>
          </a:p>
          <a:p>
            <a:pPr marL="285750" indent="-285750">
              <a:buFont typeface="Arial" panose="020B0604020202020204" pitchFamily="34" charset="0"/>
              <a:buChar char="•"/>
            </a:pPr>
            <a:r>
              <a:rPr lang="en-NZ" dirty="0"/>
              <a:t>Recipient will now have a range of ways to access the map. Including FireMapper Portal</a:t>
            </a:r>
          </a:p>
          <a:p>
            <a:pPr marL="285750" indent="-285750">
              <a:buFont typeface="Arial" panose="020B0604020202020204" pitchFamily="34" charset="0"/>
              <a:buChar char="•"/>
            </a:pPr>
            <a:r>
              <a:rPr lang="en-NZ" dirty="0"/>
              <a:t>Select Shared Tokens to manage existing access</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p:txBody>
      </p:sp>
      <p:sp>
        <p:nvSpPr>
          <p:cNvPr id="8" name="Slide Number Placeholder 7">
            <a:extLst>
              <a:ext uri="{FF2B5EF4-FFF2-40B4-BE49-F238E27FC236}">
                <a16:creationId xmlns:a16="http://schemas.microsoft.com/office/drawing/2014/main" id="{1216A4D6-BE45-43E2-B43E-DB96D11EC88D}"/>
              </a:ext>
            </a:extLst>
          </p:cNvPr>
          <p:cNvSpPr>
            <a:spLocks noGrp="1"/>
          </p:cNvSpPr>
          <p:nvPr>
            <p:ph type="sldNum" sz="quarter" idx="12"/>
          </p:nvPr>
        </p:nvSpPr>
        <p:spPr/>
        <p:txBody>
          <a:bodyPr/>
          <a:lstStyle/>
          <a:p>
            <a:fld id="{0EE62241-ACF6-4170-A27D-6477E8E92F89}" type="slidenum">
              <a:rPr lang="en-NZ" smtClean="0"/>
              <a:pPr/>
              <a:t>28</a:t>
            </a:fld>
            <a:endParaRPr lang="en-NZ" dirty="0"/>
          </a:p>
        </p:txBody>
      </p:sp>
      <p:pic>
        <p:nvPicPr>
          <p:cNvPr id="9" name="Picture 8">
            <a:extLst>
              <a:ext uri="{FF2B5EF4-FFF2-40B4-BE49-F238E27FC236}">
                <a16:creationId xmlns:a16="http://schemas.microsoft.com/office/drawing/2014/main" id="{D2714C95-741D-4C00-9E23-D9A965FF3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7277" y="810313"/>
            <a:ext cx="4171723" cy="956999"/>
          </a:xfrm>
          <a:prstGeom prst="rect">
            <a:avLst/>
          </a:prstGeom>
        </p:spPr>
      </p:pic>
      <p:pic>
        <p:nvPicPr>
          <p:cNvPr id="10" name="Picture 9">
            <a:extLst>
              <a:ext uri="{FF2B5EF4-FFF2-40B4-BE49-F238E27FC236}">
                <a16:creationId xmlns:a16="http://schemas.microsoft.com/office/drawing/2014/main" id="{F2AEA640-D186-4577-B9CB-543BDAA931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7277" y="2153221"/>
            <a:ext cx="2026444" cy="1835044"/>
          </a:xfrm>
          <a:prstGeom prst="rect">
            <a:avLst/>
          </a:prstGeom>
        </p:spPr>
      </p:pic>
      <p:pic>
        <p:nvPicPr>
          <p:cNvPr id="11" name="Picture 10">
            <a:extLst>
              <a:ext uri="{FF2B5EF4-FFF2-40B4-BE49-F238E27FC236}">
                <a16:creationId xmlns:a16="http://schemas.microsoft.com/office/drawing/2014/main" id="{B726E945-FF13-4432-B2EB-A1284CE6A4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2893" y="1853083"/>
            <a:ext cx="177564" cy="167292"/>
          </a:xfrm>
          <a:prstGeom prst="rect">
            <a:avLst/>
          </a:prstGeom>
        </p:spPr>
      </p:pic>
      <p:pic>
        <p:nvPicPr>
          <p:cNvPr id="12" name="Picture 11">
            <a:extLst>
              <a:ext uri="{FF2B5EF4-FFF2-40B4-BE49-F238E27FC236}">
                <a16:creationId xmlns:a16="http://schemas.microsoft.com/office/drawing/2014/main" id="{E404A247-FFBE-4787-A181-47AD5A9DEE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4236" y="2153221"/>
            <a:ext cx="2044764" cy="1835044"/>
          </a:xfrm>
          <a:prstGeom prst="rect">
            <a:avLst/>
          </a:prstGeom>
        </p:spPr>
      </p:pic>
      <p:sp>
        <p:nvSpPr>
          <p:cNvPr id="14" name="Oval 13">
            <a:extLst>
              <a:ext uri="{FF2B5EF4-FFF2-40B4-BE49-F238E27FC236}">
                <a16:creationId xmlns:a16="http://schemas.microsoft.com/office/drawing/2014/main" id="{9C877423-5CF6-43DD-AF46-4B1D9D7CBFEB}"/>
              </a:ext>
            </a:extLst>
          </p:cNvPr>
          <p:cNvSpPr/>
          <p:nvPr/>
        </p:nvSpPr>
        <p:spPr>
          <a:xfrm>
            <a:off x="4648200" y="1016000"/>
            <a:ext cx="850900" cy="2728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Oval 14">
            <a:extLst>
              <a:ext uri="{FF2B5EF4-FFF2-40B4-BE49-F238E27FC236}">
                <a16:creationId xmlns:a16="http://schemas.microsoft.com/office/drawing/2014/main" id="{B04BE5AE-0139-43AE-8177-6CDFC82170FF}"/>
              </a:ext>
            </a:extLst>
          </p:cNvPr>
          <p:cNvSpPr/>
          <p:nvPr/>
        </p:nvSpPr>
        <p:spPr>
          <a:xfrm>
            <a:off x="8356600" y="1456307"/>
            <a:ext cx="234949" cy="2728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3" name="Picture 12">
            <a:extLst>
              <a:ext uri="{FF2B5EF4-FFF2-40B4-BE49-F238E27FC236}">
                <a16:creationId xmlns:a16="http://schemas.microsoft.com/office/drawing/2014/main" id="{6A963108-8D2C-44A9-B887-055BDE0345F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629148" y="0"/>
            <a:ext cx="4471990" cy="4538662"/>
          </a:xfrm>
          <a:prstGeom prst="rect">
            <a:avLst/>
          </a:prstGeom>
        </p:spPr>
      </p:pic>
      <p:sp>
        <p:nvSpPr>
          <p:cNvPr id="18" name="Oval 17">
            <a:extLst>
              <a:ext uri="{FF2B5EF4-FFF2-40B4-BE49-F238E27FC236}">
                <a16:creationId xmlns:a16="http://schemas.microsoft.com/office/drawing/2014/main" id="{84490BC0-3740-4948-9A68-15112CA2F698}"/>
              </a:ext>
            </a:extLst>
          </p:cNvPr>
          <p:cNvSpPr/>
          <p:nvPr/>
        </p:nvSpPr>
        <p:spPr>
          <a:xfrm>
            <a:off x="5092700" y="2336800"/>
            <a:ext cx="698500" cy="660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9" name="Picture 18">
            <a:extLst>
              <a:ext uri="{FF2B5EF4-FFF2-40B4-BE49-F238E27FC236}">
                <a16:creationId xmlns:a16="http://schemas.microsoft.com/office/drawing/2014/main" id="{7347810C-3983-487B-90AA-6D6161A6830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17880" y="3551807"/>
            <a:ext cx="3810382" cy="1254725"/>
          </a:xfrm>
          <a:prstGeom prst="rect">
            <a:avLst/>
          </a:prstGeom>
        </p:spPr>
      </p:pic>
      <p:sp>
        <p:nvSpPr>
          <p:cNvPr id="20" name="Oval 19">
            <a:extLst>
              <a:ext uri="{FF2B5EF4-FFF2-40B4-BE49-F238E27FC236}">
                <a16:creationId xmlns:a16="http://schemas.microsoft.com/office/drawing/2014/main" id="{F441F732-76DB-4E78-BC29-DD3DD6B5E359}"/>
              </a:ext>
            </a:extLst>
          </p:cNvPr>
          <p:cNvSpPr/>
          <p:nvPr/>
        </p:nvSpPr>
        <p:spPr>
          <a:xfrm>
            <a:off x="617880" y="3903483"/>
            <a:ext cx="698500" cy="2862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93395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5211F3-5166-4A27-B704-5BE3660F40AC}"/>
              </a:ext>
            </a:extLst>
          </p:cNvPr>
          <p:cNvSpPr>
            <a:spLocks noGrp="1"/>
          </p:cNvSpPr>
          <p:nvPr>
            <p:ph type="body" sz="quarter" idx="13"/>
          </p:nvPr>
        </p:nvSpPr>
        <p:spPr/>
        <p:txBody>
          <a:bodyPr/>
          <a:lstStyle/>
          <a:p>
            <a:r>
              <a:rPr lang="en-NZ" dirty="0"/>
              <a:t>Allocating Licences</a:t>
            </a:r>
          </a:p>
        </p:txBody>
      </p:sp>
      <p:sp>
        <p:nvSpPr>
          <p:cNvPr id="3" name="Text Placeholder 2">
            <a:extLst>
              <a:ext uri="{FF2B5EF4-FFF2-40B4-BE49-F238E27FC236}">
                <a16:creationId xmlns:a16="http://schemas.microsoft.com/office/drawing/2014/main" id="{654C86FC-7677-4C60-B619-C330000B697E}"/>
              </a:ext>
            </a:extLst>
          </p:cNvPr>
          <p:cNvSpPr>
            <a:spLocks noGrp="1"/>
          </p:cNvSpPr>
          <p:nvPr>
            <p:ph type="body" sz="quarter" idx="14"/>
          </p:nvPr>
        </p:nvSpPr>
        <p:spPr>
          <a:xfrm>
            <a:off x="539751" y="1360374"/>
            <a:ext cx="3753576" cy="3111600"/>
          </a:xfrm>
        </p:spPr>
        <p:txBody>
          <a:bodyPr/>
          <a:lstStyle/>
          <a:p>
            <a:pPr marL="285750" indent="-285750">
              <a:buFont typeface="Arial" panose="020B0604020202020204" pitchFamily="34" charset="0"/>
              <a:buChar char="•"/>
            </a:pPr>
            <a:r>
              <a:rPr lang="en-NZ" dirty="0"/>
              <a:t>Select “FireMapper Licences”</a:t>
            </a:r>
          </a:p>
          <a:p>
            <a:pPr marL="285750" indent="-285750">
              <a:buFont typeface="Arial" panose="020B0604020202020204" pitchFamily="34" charset="0"/>
              <a:buChar char="•"/>
            </a:pPr>
            <a:r>
              <a:rPr lang="en-NZ" dirty="0"/>
              <a:t>Select “Create Licence”</a:t>
            </a:r>
          </a:p>
          <a:p>
            <a:pPr marL="285750" indent="-285750">
              <a:buFont typeface="Arial" panose="020B0604020202020204" pitchFamily="34" charset="0"/>
              <a:buChar char="•"/>
            </a:pPr>
            <a:r>
              <a:rPr lang="en-NZ" dirty="0"/>
              <a:t>Add name and duration and map availability</a:t>
            </a:r>
          </a:p>
          <a:p>
            <a:pPr marL="285750" indent="-285750">
              <a:buFont typeface="Arial" panose="020B0604020202020204" pitchFamily="34" charset="0"/>
              <a:buChar char="•"/>
            </a:pPr>
            <a:r>
              <a:rPr lang="en-NZ" dirty="0"/>
              <a:t>Share QR code or link with person </a:t>
            </a:r>
          </a:p>
        </p:txBody>
      </p:sp>
      <p:sp>
        <p:nvSpPr>
          <p:cNvPr id="7" name="Content Placeholder 6">
            <a:extLst>
              <a:ext uri="{FF2B5EF4-FFF2-40B4-BE49-F238E27FC236}">
                <a16:creationId xmlns:a16="http://schemas.microsoft.com/office/drawing/2014/main" id="{B088A30D-3684-4434-BF27-484E1CEF405E}"/>
              </a:ext>
            </a:extLst>
          </p:cNvPr>
          <p:cNvSpPr>
            <a:spLocks noGrp="1"/>
          </p:cNvSpPr>
          <p:nvPr>
            <p:ph sz="quarter" idx="18"/>
          </p:nvPr>
        </p:nvSpPr>
        <p:spPr/>
        <p:txBody>
          <a:bodyPr/>
          <a:lstStyle/>
          <a:p>
            <a:endParaRPr lang="en-NZ"/>
          </a:p>
        </p:txBody>
      </p:sp>
      <p:sp>
        <p:nvSpPr>
          <p:cNvPr id="8" name="Slide Number Placeholder 7">
            <a:extLst>
              <a:ext uri="{FF2B5EF4-FFF2-40B4-BE49-F238E27FC236}">
                <a16:creationId xmlns:a16="http://schemas.microsoft.com/office/drawing/2014/main" id="{A2DA8573-A000-418A-B3C3-6E330FDAF09D}"/>
              </a:ext>
            </a:extLst>
          </p:cNvPr>
          <p:cNvSpPr>
            <a:spLocks noGrp="1"/>
          </p:cNvSpPr>
          <p:nvPr>
            <p:ph type="sldNum" sz="quarter" idx="12"/>
          </p:nvPr>
        </p:nvSpPr>
        <p:spPr/>
        <p:txBody>
          <a:bodyPr/>
          <a:lstStyle/>
          <a:p>
            <a:fld id="{0EE62241-ACF6-4170-A27D-6477E8E92F89}" type="slidenum">
              <a:rPr lang="en-NZ" smtClean="0"/>
              <a:pPr/>
              <a:t>29</a:t>
            </a:fld>
            <a:endParaRPr lang="en-NZ" dirty="0"/>
          </a:p>
        </p:txBody>
      </p:sp>
      <p:pic>
        <p:nvPicPr>
          <p:cNvPr id="11" name="Picture 10">
            <a:extLst>
              <a:ext uri="{FF2B5EF4-FFF2-40B4-BE49-F238E27FC236}">
                <a16:creationId xmlns:a16="http://schemas.microsoft.com/office/drawing/2014/main" id="{4BFC4B63-E78A-410E-A8DB-2D3203FE9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908" y="359660"/>
            <a:ext cx="5047145" cy="1747640"/>
          </a:xfrm>
          <a:prstGeom prst="rect">
            <a:avLst/>
          </a:prstGeom>
        </p:spPr>
      </p:pic>
      <p:pic>
        <p:nvPicPr>
          <p:cNvPr id="12" name="Picture 11">
            <a:extLst>
              <a:ext uri="{FF2B5EF4-FFF2-40B4-BE49-F238E27FC236}">
                <a16:creationId xmlns:a16="http://schemas.microsoft.com/office/drawing/2014/main" id="{11C67615-3C92-47A9-BE65-CD26C2345B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77908" y="2349580"/>
            <a:ext cx="2278856" cy="2333625"/>
          </a:xfrm>
          <a:prstGeom prst="rect">
            <a:avLst/>
          </a:prstGeom>
        </p:spPr>
      </p:pic>
      <p:pic>
        <p:nvPicPr>
          <p:cNvPr id="13" name="Picture 12">
            <a:extLst>
              <a:ext uri="{FF2B5EF4-FFF2-40B4-BE49-F238E27FC236}">
                <a16:creationId xmlns:a16="http://schemas.microsoft.com/office/drawing/2014/main" id="{947E87C8-E6C0-4516-BB49-FAF61BB78F3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19838" y="2349580"/>
            <a:ext cx="2667001" cy="2246244"/>
          </a:xfrm>
          <a:prstGeom prst="rect">
            <a:avLst/>
          </a:prstGeom>
        </p:spPr>
      </p:pic>
      <p:sp>
        <p:nvSpPr>
          <p:cNvPr id="14" name="Oval 13">
            <a:extLst>
              <a:ext uri="{FF2B5EF4-FFF2-40B4-BE49-F238E27FC236}">
                <a16:creationId xmlns:a16="http://schemas.microsoft.com/office/drawing/2014/main" id="{DC62A54F-6742-4F76-82F8-3A4088DC11B3}"/>
              </a:ext>
            </a:extLst>
          </p:cNvPr>
          <p:cNvSpPr/>
          <p:nvPr/>
        </p:nvSpPr>
        <p:spPr>
          <a:xfrm>
            <a:off x="3977908" y="1360374"/>
            <a:ext cx="994142" cy="2588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Oval 15">
            <a:extLst>
              <a:ext uri="{FF2B5EF4-FFF2-40B4-BE49-F238E27FC236}">
                <a16:creationId xmlns:a16="http://schemas.microsoft.com/office/drawing/2014/main" id="{7DF5764E-16DA-4120-8822-5C7AEA3721B1}"/>
              </a:ext>
            </a:extLst>
          </p:cNvPr>
          <p:cNvSpPr/>
          <p:nvPr/>
        </p:nvSpPr>
        <p:spPr>
          <a:xfrm>
            <a:off x="6121033" y="860116"/>
            <a:ext cx="994142" cy="2588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1366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E62241-ACF6-4170-A27D-6477E8E92F89}" type="slidenum">
              <a:rPr lang="en-NZ" smtClean="0"/>
              <a:pPr/>
              <a:t>3</a:t>
            </a:fld>
            <a:endParaRPr lang="en-NZ" dirty="0"/>
          </a:p>
        </p:txBody>
      </p:sp>
      <p:pic>
        <p:nvPicPr>
          <p:cNvPr id="13" name="Picture Placeholder 1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a:xfrm>
            <a:off x="949569" y="1207451"/>
            <a:ext cx="8194432" cy="3650065"/>
          </a:xfrm>
        </p:spPr>
      </p:pic>
      <p:sp>
        <p:nvSpPr>
          <p:cNvPr id="6" name="Title 5"/>
          <p:cNvSpPr>
            <a:spLocks noGrp="1"/>
          </p:cNvSpPr>
          <p:nvPr>
            <p:ph type="ctrTitle"/>
          </p:nvPr>
        </p:nvSpPr>
        <p:spPr/>
        <p:txBody>
          <a:bodyPr>
            <a:normAutofit fontScale="90000"/>
          </a:bodyPr>
          <a:lstStyle/>
          <a:p>
            <a:r>
              <a:rPr lang="en-NZ" dirty="0"/>
              <a:t>Why FireMapper ?</a:t>
            </a:r>
            <a:br>
              <a:rPr lang="en-NZ" dirty="0"/>
            </a:br>
            <a:endParaRPr lang="en-NZ" dirty="0"/>
          </a:p>
        </p:txBody>
      </p:sp>
      <p:sp>
        <p:nvSpPr>
          <p:cNvPr id="7" name="Subtitle 6"/>
          <p:cNvSpPr>
            <a:spLocks noGrp="1"/>
          </p:cNvSpPr>
          <p:nvPr>
            <p:ph type="subTitle" idx="1"/>
          </p:nvPr>
        </p:nvSpPr>
        <p:spPr>
          <a:xfrm>
            <a:off x="1714207" y="1631728"/>
            <a:ext cx="6358128" cy="3041871"/>
          </a:xfrm>
        </p:spPr>
        <p:txBody>
          <a:bodyPr>
            <a:normAutofit/>
          </a:bodyPr>
          <a:lstStyle/>
          <a:p>
            <a:r>
              <a:rPr lang="en-NZ" sz="1200" dirty="0"/>
              <a:t>Needs assessment identified a good wildfire mapping system should include:</a:t>
            </a:r>
          </a:p>
          <a:p>
            <a:pPr marL="171450" indent="-171450">
              <a:buFont typeface="Arial" panose="020B0604020202020204" pitchFamily="34" charset="0"/>
              <a:buChar char="•"/>
            </a:pPr>
            <a:r>
              <a:rPr lang="en-NZ" sz="1200" dirty="0"/>
              <a:t>Offline functionality</a:t>
            </a:r>
          </a:p>
          <a:p>
            <a:pPr marL="171450" indent="-171450">
              <a:buFont typeface="Arial" panose="020B0604020202020204" pitchFamily="34" charset="0"/>
              <a:buChar char="•"/>
            </a:pPr>
            <a:r>
              <a:rPr lang="en-NZ" sz="1200" dirty="0"/>
              <a:t>Easily add fireground features</a:t>
            </a:r>
          </a:p>
          <a:p>
            <a:pPr marL="171450" indent="-171450">
              <a:buFont typeface="Arial" panose="020B0604020202020204" pitchFamily="34" charset="0"/>
              <a:buChar char="•"/>
            </a:pPr>
            <a:r>
              <a:rPr lang="en-NZ" sz="1200" dirty="0"/>
              <a:t>Linking between devices to generate a ‘Live Map” </a:t>
            </a:r>
          </a:p>
          <a:p>
            <a:pPr marL="171450" indent="-171450">
              <a:buFont typeface="Arial" panose="020B0604020202020204" pitchFamily="34" charset="0"/>
              <a:buChar char="•"/>
            </a:pPr>
            <a:r>
              <a:rPr lang="en-NZ" sz="1200" dirty="0"/>
              <a:t>Aid tracking of resources</a:t>
            </a:r>
          </a:p>
          <a:p>
            <a:pPr marL="171450" indent="-171450">
              <a:buFont typeface="Arial" panose="020B0604020202020204" pitchFamily="34" charset="0"/>
              <a:buChar char="•"/>
            </a:pPr>
            <a:r>
              <a:rPr lang="en-NZ" sz="1200" dirty="0"/>
              <a:t>Share information with other systems. </a:t>
            </a:r>
          </a:p>
          <a:p>
            <a:pPr marL="171450" indent="-171450">
              <a:buFont typeface="Arial" panose="020B0604020202020204" pitchFamily="34" charset="0"/>
              <a:buChar char="•"/>
            </a:pPr>
            <a:r>
              <a:rPr lang="en-NZ" sz="1200" dirty="0"/>
              <a:t>Import and export spatial information. </a:t>
            </a:r>
          </a:p>
          <a:p>
            <a:pPr marL="171450" indent="-171450">
              <a:buFont typeface="Arial" panose="020B0604020202020204" pitchFamily="34" charset="0"/>
              <a:buChar char="•"/>
            </a:pPr>
            <a:endParaRPr lang="en-NZ" sz="1200" dirty="0"/>
          </a:p>
          <a:p>
            <a:r>
              <a:rPr lang="en-NZ" sz="1200" dirty="0" err="1"/>
              <a:t>FireMapper’s</a:t>
            </a:r>
            <a:r>
              <a:rPr lang="en-NZ" sz="1200" dirty="0"/>
              <a:t> functionality stood out against other options when measured against the needs assessment. </a:t>
            </a:r>
          </a:p>
          <a:p>
            <a:endParaRPr lang="en-NZ" dirty="0"/>
          </a:p>
        </p:txBody>
      </p:sp>
    </p:spTree>
    <p:extLst>
      <p:ext uri="{BB962C8B-B14F-4D97-AF65-F5344CB8AC3E}">
        <p14:creationId xmlns:p14="http://schemas.microsoft.com/office/powerpoint/2010/main" val="26830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DF6A05A4-DD03-4D25-A285-C3F016215637}"/>
              </a:ext>
            </a:extLst>
          </p:cNvPr>
          <p:cNvSpPr txBox="1">
            <a:spLocks/>
          </p:cNvSpPr>
          <p:nvPr/>
        </p:nvSpPr>
        <p:spPr>
          <a:xfrm>
            <a:off x="360759" y="2817242"/>
            <a:ext cx="2468166" cy="1841219"/>
          </a:xfrm>
          <a:prstGeom prst="rect">
            <a:avLst/>
          </a:prstGeom>
        </p:spPr>
        <p:txBody>
          <a:bodyPr vert="horz" lIns="91440" tIns="45720" rIns="91440" bIns="45720"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2000" b="1" kern="1200">
                <a:solidFill>
                  <a:schemeClr val="accent2"/>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1800" b="1" kern="1200">
                <a:solidFill>
                  <a:schemeClr val="accent2"/>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500" b="1" kern="1200">
                <a:solidFill>
                  <a:schemeClr val="accent2"/>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350" b="1" kern="1200">
                <a:solidFill>
                  <a:schemeClr val="accent2"/>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350" b="1"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spcBef>
                <a:spcPct val="0"/>
              </a:spcBef>
              <a:spcAft>
                <a:spcPts val="600"/>
              </a:spcAft>
            </a:pPr>
            <a:r>
              <a:rPr lang="en-US" sz="2700" dirty="0">
                <a:solidFill>
                  <a:schemeClr val="tx1"/>
                </a:solidFill>
                <a:latin typeface="+mj-lt"/>
                <a:ea typeface="+mj-ea"/>
                <a:cs typeface="+mj-cs"/>
              </a:rPr>
              <a:t>Support and feedback</a:t>
            </a:r>
          </a:p>
        </p:txBody>
      </p:sp>
      <p:pic>
        <p:nvPicPr>
          <p:cNvPr id="15" name="Picture 14">
            <a:extLst>
              <a:ext uri="{FF2B5EF4-FFF2-40B4-BE49-F238E27FC236}">
                <a16:creationId xmlns:a16="http://schemas.microsoft.com/office/drawing/2014/main" id="{8697C905-B126-4135-8275-74CD2D0EDC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278552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 name="Text Placeholder 2">
            <a:extLst>
              <a:ext uri="{FF2B5EF4-FFF2-40B4-BE49-F238E27FC236}">
                <a16:creationId xmlns:a16="http://schemas.microsoft.com/office/drawing/2014/main" id="{9943A730-3E30-4754-81BA-7AB0D0327E68}"/>
              </a:ext>
            </a:extLst>
          </p:cNvPr>
          <p:cNvSpPr txBox="1">
            <a:spLocks/>
          </p:cNvSpPr>
          <p:nvPr/>
        </p:nvSpPr>
        <p:spPr>
          <a:xfrm>
            <a:off x="2734191" y="2817243"/>
            <a:ext cx="6047855" cy="1841219"/>
          </a:xfrm>
          <a:prstGeom prst="rect">
            <a:avLst/>
          </a:prstGeom>
        </p:spPr>
        <p:txBody>
          <a:bodyPr vert="horz" lIns="91440" tIns="45720" rIns="91440" bIns="45720" rtlCol="0" anchor="ctr">
            <a:normAutofit/>
          </a:bodyPr>
          <a:lstStyle>
            <a:lvl1pPr marL="0" indent="0" algn="l" defTabSz="685800" rtl="0" eaLnBrk="1" latinLnBrk="0" hangingPunct="1">
              <a:lnSpc>
                <a:spcPts val="1600"/>
              </a:lnSpc>
              <a:spcBef>
                <a:spcPts val="500"/>
              </a:spcBef>
              <a:buFont typeface="Arial" panose="020B0604020202020204" pitchFamily="34" charset="0"/>
              <a:buNone/>
              <a:defRPr sz="1400" kern="1200">
                <a:solidFill>
                  <a:schemeClr val="tx1"/>
                </a:solidFill>
                <a:latin typeface="+mn-lt"/>
                <a:ea typeface="+mn-ea"/>
                <a:cs typeface="+mn-cs"/>
              </a:defRPr>
            </a:lvl1pPr>
            <a:lvl2pPr marL="182563" indent="-182563" algn="l" defTabSz="685800" rtl="0" eaLnBrk="1" latinLnBrk="0" hangingPunct="1">
              <a:lnSpc>
                <a:spcPts val="1200"/>
              </a:lnSpc>
              <a:spcBef>
                <a:spcPts val="1200"/>
              </a:spcBef>
              <a:buFont typeface="Arial" panose="020B0604020202020204" pitchFamily="34" charset="0"/>
              <a:buChar char="•"/>
              <a:defRPr sz="1000" kern="1200">
                <a:solidFill>
                  <a:schemeClr val="tx1"/>
                </a:solidFill>
                <a:latin typeface="+mn-lt"/>
                <a:ea typeface="+mn-ea"/>
                <a:cs typeface="+mn-cs"/>
              </a:defRPr>
            </a:lvl2pPr>
            <a:lvl3pPr marL="357188" indent="-174625" algn="l" defTabSz="685800" rtl="0" eaLnBrk="1" latinLnBrk="0" hangingPunct="1">
              <a:lnSpc>
                <a:spcPts val="1200"/>
              </a:lnSpc>
              <a:spcBef>
                <a:spcPts val="1200"/>
              </a:spcBef>
              <a:buFont typeface="Arial" panose="020B0604020202020204" pitchFamily="34" charset="0"/>
              <a:buChar char="•"/>
              <a:defRPr sz="1000" kern="1200">
                <a:solidFill>
                  <a:schemeClr val="tx1"/>
                </a:solidFill>
                <a:latin typeface="+mn-lt"/>
                <a:ea typeface="+mn-ea"/>
                <a:cs typeface="+mn-cs"/>
              </a:defRPr>
            </a:lvl3pPr>
            <a:lvl4pPr marL="539750" indent="-182563" algn="l" defTabSz="685800" rtl="0" eaLnBrk="1" latinLnBrk="0" hangingPunct="1">
              <a:lnSpc>
                <a:spcPts val="1200"/>
              </a:lnSpc>
              <a:spcBef>
                <a:spcPts val="1200"/>
              </a:spcBef>
              <a:buFont typeface="Arial" panose="020B0604020202020204" pitchFamily="34" charset="0"/>
              <a:buChar char="•"/>
              <a:defRPr sz="1000" kern="1200">
                <a:solidFill>
                  <a:schemeClr val="tx1"/>
                </a:solidFill>
                <a:latin typeface="+mn-lt"/>
                <a:ea typeface="+mn-ea"/>
                <a:cs typeface="+mn-cs"/>
              </a:defRPr>
            </a:lvl4pPr>
            <a:lvl5pPr marL="714375" indent="-174625" algn="l" defTabSz="685800" rtl="0" eaLnBrk="1" latinLnBrk="0" hangingPunct="1">
              <a:lnSpc>
                <a:spcPts val="1200"/>
              </a:lnSpc>
              <a:spcBef>
                <a:spcPts val="1200"/>
              </a:spcBef>
              <a:buFont typeface="Arial" panose="020B0604020202020204" pitchFamily="34" charset="0"/>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228600" defTabSz="914400">
              <a:lnSpc>
                <a:spcPct val="90000"/>
              </a:lnSpc>
              <a:buFont typeface="Arial" panose="020B0604020202020204" pitchFamily="34" charset="0"/>
              <a:buChar char="•"/>
            </a:pPr>
            <a:r>
              <a:rPr lang="en-US" dirty="0"/>
              <a:t>FENZ Portal Page under “tools and applications / Response Capability”</a:t>
            </a:r>
          </a:p>
          <a:p>
            <a:pPr marL="342900" indent="-228600" defTabSz="914400">
              <a:lnSpc>
                <a:spcPct val="90000"/>
              </a:lnSpc>
              <a:buFont typeface="Arial" panose="020B0604020202020204" pitchFamily="34" charset="0"/>
              <a:buChar char="•"/>
            </a:pPr>
            <a:r>
              <a:rPr lang="en-US" dirty="0"/>
              <a:t>District / Regional Administrators listed on the FENZ Portal</a:t>
            </a:r>
          </a:p>
          <a:p>
            <a:pPr marL="342900" indent="-228600" defTabSz="914400">
              <a:lnSpc>
                <a:spcPct val="90000"/>
              </a:lnSpc>
              <a:buFont typeface="Arial" panose="020B0604020202020204" pitchFamily="34" charset="0"/>
              <a:buChar char="•"/>
            </a:pPr>
            <a:r>
              <a:rPr lang="en-US" dirty="0"/>
              <a:t>National Administrators – Wildfire and GIS Team. </a:t>
            </a:r>
          </a:p>
          <a:p>
            <a:pPr marL="342900" indent="-228600" defTabSz="914400">
              <a:lnSpc>
                <a:spcPct val="90000"/>
              </a:lnSpc>
              <a:buFont typeface="Arial" panose="020B0604020202020204" pitchFamily="34" charset="0"/>
              <a:buChar char="•"/>
            </a:pPr>
            <a:r>
              <a:rPr lang="en-US" dirty="0" err="1"/>
              <a:t>FireFront</a:t>
            </a:r>
            <a:r>
              <a:rPr lang="en-US" dirty="0"/>
              <a:t> solutions (Via National Admin)  </a:t>
            </a:r>
          </a:p>
          <a:p>
            <a:pPr marL="342900" indent="-228600" defTabSz="914400">
              <a:lnSpc>
                <a:spcPct val="90000"/>
              </a:lnSpc>
              <a:buFont typeface="Arial" panose="020B0604020202020204" pitchFamily="34" charset="0"/>
              <a:buChar char="•"/>
            </a:pPr>
            <a:endParaRPr lang="en-US" dirty="0"/>
          </a:p>
          <a:p>
            <a:pPr marL="285750" indent="-228600" defTabSz="914400">
              <a:lnSpc>
                <a:spcPct val="90000"/>
              </a:lnSpc>
              <a:buFont typeface="Arial" panose="020B0604020202020204" pitchFamily="34" charset="0"/>
              <a:buChar char="•"/>
            </a:pPr>
            <a:endParaRPr lang="en-US" dirty="0"/>
          </a:p>
        </p:txBody>
      </p:sp>
      <p:sp>
        <p:nvSpPr>
          <p:cNvPr id="8" name="Slide Number Placeholder 7">
            <a:extLst>
              <a:ext uri="{FF2B5EF4-FFF2-40B4-BE49-F238E27FC236}">
                <a16:creationId xmlns:a16="http://schemas.microsoft.com/office/drawing/2014/main" id="{112E1737-8271-44B7-91A6-FB0E20E5428A}"/>
              </a:ext>
            </a:extLst>
          </p:cNvPr>
          <p:cNvSpPr>
            <a:spLocks noGrp="1"/>
          </p:cNvSpPr>
          <p:nvPr>
            <p:ph type="sldNum" sz="quarter" idx="12"/>
          </p:nvPr>
        </p:nvSpPr>
        <p:spPr>
          <a:xfrm>
            <a:off x="6648450" y="4771676"/>
            <a:ext cx="2057400" cy="274097"/>
          </a:xfrm>
        </p:spPr>
        <p:txBody>
          <a:bodyPr vert="horz" lIns="91440" tIns="45720" rIns="91440" bIns="45720" rtlCol="0" anchor="ctr">
            <a:normAutofit/>
          </a:bodyPr>
          <a:lstStyle/>
          <a:p>
            <a:pPr algn="r" defTabSz="914400">
              <a:spcAft>
                <a:spcPts val="600"/>
              </a:spcAft>
              <a:defRPr/>
            </a:pPr>
            <a:fld id="{0EE62241-ACF6-4170-A27D-6477E8E92F89}" type="slidenum">
              <a:rPr lang="en-US" sz="900" b="0">
                <a:solidFill>
                  <a:schemeClr val="tx1">
                    <a:lumMod val="75000"/>
                    <a:lumOff val="25000"/>
                  </a:schemeClr>
                </a:solidFill>
                <a:latin typeface="Calibri" panose="020F0502020204030204"/>
              </a:rPr>
              <a:pPr algn="r" defTabSz="914400">
                <a:spcAft>
                  <a:spcPts val="600"/>
                </a:spcAft>
                <a:defRPr/>
              </a:pPr>
              <a:t>30</a:t>
            </a:fld>
            <a:endParaRPr lang="en-US" sz="900" b="0">
              <a:solidFill>
                <a:schemeClr val="tx1">
                  <a:lumMod val="75000"/>
                  <a:lumOff val="25000"/>
                </a:schemeClr>
              </a:solidFill>
              <a:latin typeface="Calibri" panose="020F0502020204030204"/>
            </a:endParaRPr>
          </a:p>
        </p:txBody>
      </p:sp>
    </p:spTree>
    <p:extLst>
      <p:ext uri="{BB962C8B-B14F-4D97-AF65-F5344CB8AC3E}">
        <p14:creationId xmlns:p14="http://schemas.microsoft.com/office/powerpoint/2010/main" val="2296262658"/>
      </p:ext>
    </p:extLst>
  </p:cSld>
  <p:clrMapOvr>
    <a:masterClrMapping/>
  </p:clrMapOvr>
  <mc:AlternateContent xmlns:mc="http://schemas.openxmlformats.org/markup-compatibility/2006" xmlns:p14="http://schemas.microsoft.com/office/powerpoint/2010/main">
    <mc:Choice Requires="p14">
      <p:transition p14:dur="26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0115" y="4858703"/>
            <a:ext cx="2057400" cy="289560"/>
          </a:xfrm>
        </p:spPr>
        <p:txBody>
          <a:bodyPr/>
          <a:lstStyle/>
          <a:p>
            <a:fld id="{0EE62241-ACF6-4170-A27D-6477E8E92F89}" type="slidenum">
              <a:rPr lang="en-NZ" smtClean="0"/>
              <a:t>4</a:t>
            </a:fld>
            <a:endParaRPr lang="en-NZ"/>
          </a:p>
        </p:txBody>
      </p:sp>
      <p:sp>
        <p:nvSpPr>
          <p:cNvPr id="5" name="Text Placeholder 4"/>
          <p:cNvSpPr>
            <a:spLocks noGrp="1"/>
          </p:cNvSpPr>
          <p:nvPr>
            <p:ph type="body" sz="quarter" idx="13"/>
          </p:nvPr>
        </p:nvSpPr>
        <p:spPr/>
        <p:txBody>
          <a:bodyPr>
            <a:normAutofit fontScale="92500" lnSpcReduction="10000"/>
          </a:bodyPr>
          <a:lstStyle/>
          <a:p>
            <a:r>
              <a:rPr lang="en-NZ" dirty="0"/>
              <a:t>What access is available to who?</a:t>
            </a:r>
          </a:p>
          <a:p>
            <a:endParaRPr lang="en-NZ" dirty="0"/>
          </a:p>
        </p:txBody>
      </p:sp>
      <p:sp>
        <p:nvSpPr>
          <p:cNvPr id="6" name="Text Placeholder 5"/>
          <p:cNvSpPr>
            <a:spLocks noGrp="1"/>
          </p:cNvSpPr>
          <p:nvPr>
            <p:ph type="body" sz="quarter" idx="14"/>
          </p:nvPr>
        </p:nvSpPr>
        <p:spPr>
          <a:xfrm>
            <a:off x="431671" y="1448565"/>
            <a:ext cx="4084454" cy="3111600"/>
          </a:xfrm>
        </p:spPr>
        <p:txBody>
          <a:bodyPr>
            <a:normAutofit/>
          </a:bodyPr>
          <a:lstStyle/>
          <a:p>
            <a:pPr lvl="1"/>
            <a:r>
              <a:rPr lang="en-NZ" dirty="0"/>
              <a:t>18 Administrators (can issue access). One person per district as listed on the portal page. </a:t>
            </a:r>
          </a:p>
          <a:p>
            <a:pPr lvl="1"/>
            <a:r>
              <a:rPr lang="en-NZ" dirty="0"/>
              <a:t>100  Licences for Executive Officers who respond to and manage Veg fire Initial attack and a selection of others who work at a similar level such as external Air Attack Supervisors</a:t>
            </a:r>
          </a:p>
          <a:p>
            <a:pPr lvl="1"/>
            <a:r>
              <a:rPr lang="en-NZ" dirty="0"/>
              <a:t>20 Shared Licences – can be issued to somebody for up to 14 days. </a:t>
            </a:r>
          </a:p>
          <a:p>
            <a:pPr lvl="1"/>
            <a:r>
              <a:rPr lang="en-NZ" dirty="0"/>
              <a:t>Portal Access - Coordination Centres and Command Units</a:t>
            </a:r>
          </a:p>
          <a:p>
            <a:pPr lvl="1"/>
            <a:r>
              <a:rPr lang="en-NZ" dirty="0"/>
              <a:t>Tokens for temporary portal access can be issued as required. </a:t>
            </a:r>
          </a:p>
          <a:p>
            <a:pPr lvl="1"/>
            <a:r>
              <a:rPr lang="en-NZ" dirty="0"/>
              <a:t>Access will be reviewed after year one</a:t>
            </a:r>
          </a:p>
          <a:p>
            <a:pPr marL="0" lvl="1" indent="0">
              <a:buNone/>
            </a:pPr>
            <a:endParaRPr lang="en-NZ" dirty="0"/>
          </a:p>
        </p:txBody>
      </p:sp>
      <p:pic>
        <p:nvPicPr>
          <p:cNvPr id="12" name="Picture Placeholder 11"/>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p:blipFill>
        <p:spPr>
          <a:xfrm>
            <a:off x="4227893" y="0"/>
            <a:ext cx="5763680" cy="4858703"/>
          </a:xfrm>
        </p:spPr>
      </p:pic>
    </p:spTree>
    <p:extLst>
      <p:ext uri="{BB962C8B-B14F-4D97-AF65-F5344CB8AC3E}">
        <p14:creationId xmlns:p14="http://schemas.microsoft.com/office/powerpoint/2010/main" val="7566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50115" y="4858703"/>
            <a:ext cx="2057400" cy="289560"/>
          </a:xfrm>
        </p:spPr>
        <p:txBody>
          <a:bodyPr/>
          <a:lstStyle/>
          <a:p>
            <a:fld id="{0EE62241-ACF6-4170-A27D-6477E8E92F89}" type="slidenum">
              <a:rPr lang="en-NZ" smtClean="0"/>
              <a:t>5</a:t>
            </a:fld>
            <a:endParaRPr lang="en-NZ"/>
          </a:p>
        </p:txBody>
      </p:sp>
      <p:sp>
        <p:nvSpPr>
          <p:cNvPr id="4" name="Text Placeholder 3"/>
          <p:cNvSpPr>
            <a:spLocks noGrp="1"/>
          </p:cNvSpPr>
          <p:nvPr>
            <p:ph type="body" sz="quarter" idx="13"/>
          </p:nvPr>
        </p:nvSpPr>
        <p:spPr>
          <a:xfrm>
            <a:off x="633580" y="119297"/>
            <a:ext cx="6906033" cy="411204"/>
          </a:xfrm>
        </p:spPr>
        <p:txBody>
          <a:bodyPr>
            <a:normAutofit/>
          </a:bodyPr>
          <a:lstStyle/>
          <a:p>
            <a:r>
              <a:rPr lang="en-NZ" dirty="0"/>
              <a:t>What is Fire Mapper Enterprise and how does it work?</a:t>
            </a:r>
          </a:p>
        </p:txBody>
      </p:sp>
      <p:sp>
        <p:nvSpPr>
          <p:cNvPr id="5" name="Text Placeholder 4"/>
          <p:cNvSpPr>
            <a:spLocks noGrp="1"/>
          </p:cNvSpPr>
          <p:nvPr>
            <p:ph type="body" sz="quarter" idx="14"/>
          </p:nvPr>
        </p:nvSpPr>
        <p:spPr>
          <a:xfrm>
            <a:off x="3811231" y="2917608"/>
            <a:ext cx="1407296" cy="1116310"/>
          </a:xfrm>
          <a:ln>
            <a:solidFill>
              <a:schemeClr val="accent2"/>
            </a:solidFill>
          </a:ln>
        </p:spPr>
        <p:txBody>
          <a:bodyPr>
            <a:normAutofit/>
          </a:bodyPr>
          <a:lstStyle/>
          <a:p>
            <a:endParaRPr lang="en-NZ" dirty="0"/>
          </a:p>
          <a:p>
            <a:endParaRPr lang="en-NZ" dirty="0"/>
          </a:p>
          <a:p>
            <a:endParaRPr lang="en-NZ" dirty="0"/>
          </a:p>
          <a:p>
            <a:pPr algn="ctr"/>
            <a:r>
              <a:rPr lang="en-NZ" dirty="0"/>
              <a:t>FENZ GIS</a:t>
            </a:r>
          </a:p>
        </p:txBody>
      </p:sp>
      <p:pic>
        <p:nvPicPr>
          <p:cNvPr id="2" name="Picture 1">
            <a:extLst>
              <a:ext uri="{FF2B5EF4-FFF2-40B4-BE49-F238E27FC236}">
                <a16:creationId xmlns:a16="http://schemas.microsoft.com/office/drawing/2014/main" id="{B843528E-B401-4F2C-A430-A092E7D107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62854" y="362092"/>
            <a:ext cx="179087" cy="411204"/>
          </a:xfrm>
          <a:prstGeom prst="rect">
            <a:avLst/>
          </a:prstGeom>
        </p:spPr>
      </p:pic>
      <p:pic>
        <p:nvPicPr>
          <p:cNvPr id="8" name="Picture 7">
            <a:extLst>
              <a:ext uri="{FF2B5EF4-FFF2-40B4-BE49-F238E27FC236}">
                <a16:creationId xmlns:a16="http://schemas.microsoft.com/office/drawing/2014/main" id="{A5695775-6DC3-46A0-93C2-D96F7A5EEB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726" y="327714"/>
            <a:ext cx="548569" cy="411204"/>
          </a:xfrm>
          <a:prstGeom prst="rect">
            <a:avLst/>
          </a:prstGeom>
        </p:spPr>
      </p:pic>
      <p:pic>
        <p:nvPicPr>
          <p:cNvPr id="10" name="Picture 9">
            <a:extLst>
              <a:ext uri="{FF2B5EF4-FFF2-40B4-BE49-F238E27FC236}">
                <a16:creationId xmlns:a16="http://schemas.microsoft.com/office/drawing/2014/main" id="{BE525815-EC03-486F-937C-9D363BE5F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3941" y="1110473"/>
            <a:ext cx="1219200" cy="561975"/>
          </a:xfrm>
          <a:prstGeom prst="rect">
            <a:avLst/>
          </a:prstGeom>
          <a:ln>
            <a:solidFill>
              <a:schemeClr val="tx1"/>
            </a:solidFill>
          </a:ln>
        </p:spPr>
      </p:pic>
      <p:pic>
        <p:nvPicPr>
          <p:cNvPr id="11" name="Picture 10">
            <a:extLst>
              <a:ext uri="{FF2B5EF4-FFF2-40B4-BE49-F238E27FC236}">
                <a16:creationId xmlns:a16="http://schemas.microsoft.com/office/drawing/2014/main" id="{76388679-4F43-45F3-8F11-32E9AEE7FB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0095" y="1155667"/>
            <a:ext cx="566701" cy="411204"/>
          </a:xfrm>
          <a:prstGeom prst="rect">
            <a:avLst/>
          </a:prstGeom>
        </p:spPr>
      </p:pic>
      <p:cxnSp>
        <p:nvCxnSpPr>
          <p:cNvPr id="13" name="Straight Arrow Connector 12">
            <a:extLst>
              <a:ext uri="{FF2B5EF4-FFF2-40B4-BE49-F238E27FC236}">
                <a16:creationId xmlns:a16="http://schemas.microsoft.com/office/drawing/2014/main" id="{1E82FAD8-7A79-4595-9363-30F0AB41115D}"/>
              </a:ext>
            </a:extLst>
          </p:cNvPr>
          <p:cNvCxnSpPr>
            <a:cxnSpLocks/>
          </p:cNvCxnSpPr>
          <p:nvPr/>
        </p:nvCxnSpPr>
        <p:spPr>
          <a:xfrm flipH="1">
            <a:off x="4188711" y="446887"/>
            <a:ext cx="2112444" cy="5781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3107567-4EFD-4A15-A7B3-F38D52BAFAD3}"/>
              </a:ext>
            </a:extLst>
          </p:cNvPr>
          <p:cNvCxnSpPr>
            <a:cxnSpLocks/>
          </p:cNvCxnSpPr>
          <p:nvPr/>
        </p:nvCxnSpPr>
        <p:spPr>
          <a:xfrm flipH="1" flipV="1">
            <a:off x="4202081" y="1336809"/>
            <a:ext cx="2099074"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8F067AA-98D4-470D-A0BA-05A78645088F}"/>
              </a:ext>
            </a:extLst>
          </p:cNvPr>
          <p:cNvCxnSpPr>
            <a:cxnSpLocks/>
          </p:cNvCxnSpPr>
          <p:nvPr/>
        </p:nvCxnSpPr>
        <p:spPr>
          <a:xfrm>
            <a:off x="4243039" y="1657458"/>
            <a:ext cx="2063751" cy="246293"/>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1758E85B-7E06-4280-B099-27E35BF7A65A}"/>
              </a:ext>
            </a:extLst>
          </p:cNvPr>
          <p:cNvGrpSpPr/>
          <p:nvPr/>
        </p:nvGrpSpPr>
        <p:grpSpPr>
          <a:xfrm>
            <a:off x="57767" y="863325"/>
            <a:ext cx="2435508" cy="1123384"/>
            <a:chOff x="311767" y="863325"/>
            <a:chExt cx="2435508" cy="1123384"/>
          </a:xfrm>
        </p:grpSpPr>
        <p:sp>
          <p:nvSpPr>
            <p:cNvPr id="25" name="TextBox 24">
              <a:extLst>
                <a:ext uri="{FF2B5EF4-FFF2-40B4-BE49-F238E27FC236}">
                  <a16:creationId xmlns:a16="http://schemas.microsoft.com/office/drawing/2014/main" id="{3B034B2D-B559-48A6-BAAD-AA1CB7E5CD8A}"/>
                </a:ext>
              </a:extLst>
            </p:cNvPr>
            <p:cNvSpPr txBox="1"/>
            <p:nvPr/>
          </p:nvSpPr>
          <p:spPr>
            <a:xfrm>
              <a:off x="311767" y="863325"/>
              <a:ext cx="2435508" cy="1123384"/>
            </a:xfrm>
            <a:prstGeom prst="rect">
              <a:avLst/>
            </a:prstGeom>
            <a:solidFill>
              <a:schemeClr val="bg1"/>
            </a:solidFill>
            <a:ln>
              <a:solidFill>
                <a:schemeClr val="tx1"/>
              </a:solidFill>
            </a:ln>
          </p:spPr>
          <p:txBody>
            <a:bodyPr wrap="square" rtlCol="0">
              <a:spAutoFit/>
            </a:bodyPr>
            <a:lstStyle/>
            <a:p>
              <a:r>
                <a:rPr lang="en-NZ" sz="1200" dirty="0"/>
                <a:t>Key</a:t>
              </a:r>
              <a:endParaRPr lang="en-NZ" sz="1000" dirty="0"/>
            </a:p>
            <a:p>
              <a:r>
                <a:rPr lang="en-NZ" sz="900" dirty="0"/>
                <a:t>Points and line data</a:t>
              </a:r>
            </a:p>
            <a:p>
              <a:r>
                <a:rPr lang="en-NZ" sz="900" dirty="0"/>
                <a:t>Base Layer tiles (images)</a:t>
              </a:r>
            </a:p>
            <a:p>
              <a:r>
                <a:rPr lang="en-NZ" sz="900" dirty="0"/>
                <a:t>Location tracking ( </a:t>
              </a:r>
            </a:p>
            <a:p>
              <a:r>
                <a:rPr lang="en-NZ" sz="900" dirty="0"/>
                <a:t>Mobile device tracking</a:t>
              </a:r>
            </a:p>
            <a:p>
              <a:r>
                <a:rPr lang="en-NZ" sz="900" dirty="0"/>
                <a:t>Other GIS data</a:t>
              </a:r>
            </a:p>
            <a:p>
              <a:endParaRPr lang="en-NZ" sz="1000" dirty="0"/>
            </a:p>
          </p:txBody>
        </p:sp>
        <p:cxnSp>
          <p:nvCxnSpPr>
            <p:cNvPr id="27" name="Straight Arrow Connector 26">
              <a:extLst>
                <a:ext uri="{FF2B5EF4-FFF2-40B4-BE49-F238E27FC236}">
                  <a16:creationId xmlns:a16="http://schemas.microsoft.com/office/drawing/2014/main" id="{E4FABECF-8297-40BB-8067-627ED8EF8F7A}"/>
                </a:ext>
              </a:extLst>
            </p:cNvPr>
            <p:cNvCxnSpPr>
              <a:cxnSpLocks/>
            </p:cNvCxnSpPr>
            <p:nvPr/>
          </p:nvCxnSpPr>
          <p:spPr>
            <a:xfrm flipH="1">
              <a:off x="2124487" y="1155667"/>
              <a:ext cx="54448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75AF814-8F0B-4685-BB84-3A154D51C2B7}"/>
                </a:ext>
              </a:extLst>
            </p:cNvPr>
            <p:cNvCxnSpPr>
              <a:cxnSpLocks/>
            </p:cNvCxnSpPr>
            <p:nvPr/>
          </p:nvCxnSpPr>
          <p:spPr>
            <a:xfrm flipH="1">
              <a:off x="2124487" y="1286296"/>
              <a:ext cx="544483" cy="0"/>
            </a:xfrm>
            <a:prstGeom prst="straightConnector1">
              <a:avLst/>
            </a:prstGeom>
            <a:ln>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A8E6B23-09E8-4696-9E30-42D3C9A3BEE8}"/>
                </a:ext>
              </a:extLst>
            </p:cNvPr>
            <p:cNvCxnSpPr>
              <a:cxnSpLocks/>
            </p:cNvCxnSpPr>
            <p:nvPr/>
          </p:nvCxnSpPr>
          <p:spPr>
            <a:xfrm flipH="1">
              <a:off x="2124487" y="1425017"/>
              <a:ext cx="544483" cy="0"/>
            </a:xfrm>
            <a:prstGeom prst="straightConnector1">
              <a:avLst/>
            </a:prstGeom>
            <a:ln>
              <a:solidFill>
                <a:srgbClr val="0066FF"/>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F242CB8-B37E-45F0-9204-966BBE9E0549}"/>
                </a:ext>
              </a:extLst>
            </p:cNvPr>
            <p:cNvCxnSpPr>
              <a:cxnSpLocks/>
            </p:cNvCxnSpPr>
            <p:nvPr/>
          </p:nvCxnSpPr>
          <p:spPr>
            <a:xfrm flipH="1">
              <a:off x="2124487" y="1582017"/>
              <a:ext cx="544483" cy="0"/>
            </a:xfrm>
            <a:prstGeom prst="straightConnector1">
              <a:avLst/>
            </a:prstGeom>
            <a:ln>
              <a:solidFill>
                <a:srgbClr val="9900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3C0F079-34D5-4BE8-BBE9-AC66888E9FF4}"/>
                </a:ext>
              </a:extLst>
            </p:cNvPr>
            <p:cNvCxnSpPr>
              <a:cxnSpLocks/>
            </p:cNvCxnSpPr>
            <p:nvPr/>
          </p:nvCxnSpPr>
          <p:spPr>
            <a:xfrm flipH="1">
              <a:off x="2124487" y="1726396"/>
              <a:ext cx="544483" cy="0"/>
            </a:xfrm>
            <a:prstGeom prst="straightConnector1">
              <a:avLst/>
            </a:prstGeom>
            <a:ln>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817B3E97-DB54-444D-8362-1FDF35042FB4}"/>
              </a:ext>
            </a:extLst>
          </p:cNvPr>
          <p:cNvSpPr txBox="1"/>
          <p:nvPr/>
        </p:nvSpPr>
        <p:spPr>
          <a:xfrm>
            <a:off x="6517413" y="2429752"/>
            <a:ext cx="2044399" cy="2377574"/>
          </a:xfrm>
          <a:prstGeom prst="rect">
            <a:avLst/>
          </a:prstGeom>
          <a:noFill/>
        </p:spPr>
        <p:txBody>
          <a:bodyPr wrap="square" rtlCol="0">
            <a:spAutoFit/>
          </a:bodyPr>
          <a:lstStyle/>
          <a:p>
            <a:r>
              <a:rPr lang="en-NZ" dirty="0"/>
              <a:t>ALPS</a:t>
            </a:r>
          </a:p>
          <a:p>
            <a:endParaRPr lang="en-NZ" dirty="0"/>
          </a:p>
          <a:p>
            <a:r>
              <a:rPr lang="en-NZ" dirty="0"/>
              <a:t>Archaeological points</a:t>
            </a:r>
          </a:p>
          <a:p>
            <a:endParaRPr lang="en-NZ" dirty="0"/>
          </a:p>
          <a:p>
            <a:r>
              <a:rPr lang="en-NZ" dirty="0"/>
              <a:t>Lifeline services</a:t>
            </a:r>
          </a:p>
          <a:p>
            <a:endParaRPr lang="en-NZ" dirty="0"/>
          </a:p>
          <a:p>
            <a:r>
              <a:rPr lang="en-NZ" dirty="0"/>
              <a:t>Incident data</a:t>
            </a:r>
          </a:p>
          <a:p>
            <a:endParaRPr lang="en-NZ" dirty="0"/>
          </a:p>
          <a:p>
            <a:r>
              <a:rPr lang="en-NZ" dirty="0"/>
              <a:t>Arena aircraft locations</a:t>
            </a:r>
          </a:p>
          <a:p>
            <a:endParaRPr lang="en-NZ" dirty="0"/>
          </a:p>
          <a:p>
            <a:r>
              <a:rPr lang="en-NZ" dirty="0"/>
              <a:t>Stakeholder land parcels</a:t>
            </a:r>
          </a:p>
        </p:txBody>
      </p:sp>
      <p:sp>
        <p:nvSpPr>
          <p:cNvPr id="41" name="Text Placeholder 4">
            <a:extLst>
              <a:ext uri="{FF2B5EF4-FFF2-40B4-BE49-F238E27FC236}">
                <a16:creationId xmlns:a16="http://schemas.microsoft.com/office/drawing/2014/main" id="{2DAA6459-E8AB-492C-AB52-CFBC54CD2A7D}"/>
              </a:ext>
            </a:extLst>
          </p:cNvPr>
          <p:cNvSpPr txBox="1">
            <a:spLocks/>
          </p:cNvSpPr>
          <p:nvPr/>
        </p:nvSpPr>
        <p:spPr>
          <a:xfrm>
            <a:off x="1219292" y="3215471"/>
            <a:ext cx="1407296" cy="646496"/>
          </a:xfrm>
          <a:prstGeom prst="rect">
            <a:avLst/>
          </a:prstGeom>
        </p:spPr>
        <p:txBody>
          <a:bodyPr vert="horz" lIns="91440" tIns="45720" rIns="91440" bIns="45720" rtlCol="0">
            <a:normAutofit fontScale="77500" lnSpcReduction="20000"/>
          </a:bodyPr>
          <a:lstStyle>
            <a:lvl1pPr marL="0" indent="0" algn="l" defTabSz="685800" rtl="0" eaLnBrk="1" latinLnBrk="0" hangingPunct="1">
              <a:lnSpc>
                <a:spcPts val="1600"/>
              </a:lnSpc>
              <a:spcBef>
                <a:spcPts val="500"/>
              </a:spcBef>
              <a:buFont typeface="Arial" panose="020B0604020202020204" pitchFamily="34" charset="0"/>
              <a:buNone/>
              <a:defRPr sz="1400" kern="1200">
                <a:solidFill>
                  <a:schemeClr val="tx1"/>
                </a:solidFill>
                <a:latin typeface="+mn-lt"/>
                <a:ea typeface="+mn-ea"/>
                <a:cs typeface="+mn-cs"/>
              </a:defRPr>
            </a:lvl1pPr>
            <a:lvl2pPr marL="182563" indent="-182563" algn="l" defTabSz="685800" rtl="0" eaLnBrk="1" latinLnBrk="0" hangingPunct="1">
              <a:lnSpc>
                <a:spcPts val="1200"/>
              </a:lnSpc>
              <a:spcBef>
                <a:spcPts val="1200"/>
              </a:spcBef>
              <a:buFont typeface="Arial" panose="020B0604020202020204" pitchFamily="34" charset="0"/>
              <a:buChar char="•"/>
              <a:defRPr sz="1000" kern="1200">
                <a:solidFill>
                  <a:schemeClr val="tx1"/>
                </a:solidFill>
                <a:latin typeface="+mn-lt"/>
                <a:ea typeface="+mn-ea"/>
                <a:cs typeface="+mn-cs"/>
              </a:defRPr>
            </a:lvl2pPr>
            <a:lvl3pPr marL="357188" indent="-174625" algn="l" defTabSz="685800" rtl="0" eaLnBrk="1" latinLnBrk="0" hangingPunct="1">
              <a:lnSpc>
                <a:spcPts val="1200"/>
              </a:lnSpc>
              <a:spcBef>
                <a:spcPts val="1200"/>
              </a:spcBef>
              <a:buFont typeface="Arial" panose="020B0604020202020204" pitchFamily="34" charset="0"/>
              <a:buChar char="•"/>
              <a:defRPr sz="1000" kern="1200">
                <a:solidFill>
                  <a:schemeClr val="tx1"/>
                </a:solidFill>
                <a:latin typeface="+mn-lt"/>
                <a:ea typeface="+mn-ea"/>
                <a:cs typeface="+mn-cs"/>
              </a:defRPr>
            </a:lvl3pPr>
            <a:lvl4pPr marL="539750" indent="-182563" algn="l" defTabSz="685800" rtl="0" eaLnBrk="1" latinLnBrk="0" hangingPunct="1">
              <a:lnSpc>
                <a:spcPts val="1200"/>
              </a:lnSpc>
              <a:spcBef>
                <a:spcPts val="1200"/>
              </a:spcBef>
              <a:buFont typeface="Arial" panose="020B0604020202020204" pitchFamily="34" charset="0"/>
              <a:buChar char="•"/>
              <a:defRPr sz="1000" kern="1200">
                <a:solidFill>
                  <a:schemeClr val="tx1"/>
                </a:solidFill>
                <a:latin typeface="+mn-lt"/>
                <a:ea typeface="+mn-ea"/>
                <a:cs typeface="+mn-cs"/>
              </a:defRPr>
            </a:lvl4pPr>
            <a:lvl5pPr marL="714375" indent="-174625" algn="l" defTabSz="685800" rtl="0" eaLnBrk="1" latinLnBrk="0" hangingPunct="1">
              <a:lnSpc>
                <a:spcPts val="1200"/>
              </a:lnSpc>
              <a:spcBef>
                <a:spcPts val="1200"/>
              </a:spcBef>
              <a:buFont typeface="Arial" panose="020B0604020202020204" pitchFamily="34" charset="0"/>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NZ" dirty="0"/>
              <a:t>Internet data </a:t>
            </a:r>
            <a:r>
              <a:rPr lang="en-NZ" dirty="0" err="1"/>
              <a:t>eg.</a:t>
            </a:r>
            <a:r>
              <a:rPr lang="en-NZ" dirty="0"/>
              <a:t> Traffic / roadwork information</a:t>
            </a:r>
          </a:p>
        </p:txBody>
      </p:sp>
      <p:sp>
        <p:nvSpPr>
          <p:cNvPr id="42" name="Text Placeholder 4">
            <a:extLst>
              <a:ext uri="{FF2B5EF4-FFF2-40B4-BE49-F238E27FC236}">
                <a16:creationId xmlns:a16="http://schemas.microsoft.com/office/drawing/2014/main" id="{CF5C44A4-85F4-438E-8939-749D2E791E0C}"/>
              </a:ext>
            </a:extLst>
          </p:cNvPr>
          <p:cNvSpPr txBox="1">
            <a:spLocks/>
          </p:cNvSpPr>
          <p:nvPr/>
        </p:nvSpPr>
        <p:spPr>
          <a:xfrm>
            <a:off x="958035" y="3564131"/>
            <a:ext cx="1007501" cy="530783"/>
          </a:xfrm>
          <a:prstGeom prst="rect">
            <a:avLst/>
          </a:prstGeom>
        </p:spPr>
        <p:txBody>
          <a:bodyPr vert="horz" lIns="91440" tIns="45720" rIns="91440" bIns="45720" rtlCol="0">
            <a:normAutofit/>
          </a:bodyPr>
          <a:lstStyle>
            <a:lvl1pPr marL="0" indent="0" algn="l" defTabSz="685800" rtl="0" eaLnBrk="1" latinLnBrk="0" hangingPunct="1">
              <a:lnSpc>
                <a:spcPts val="1600"/>
              </a:lnSpc>
              <a:spcBef>
                <a:spcPts val="500"/>
              </a:spcBef>
              <a:buFont typeface="Arial" panose="020B0604020202020204" pitchFamily="34" charset="0"/>
              <a:buNone/>
              <a:defRPr sz="1400" kern="1200">
                <a:solidFill>
                  <a:schemeClr val="tx1"/>
                </a:solidFill>
                <a:latin typeface="+mn-lt"/>
                <a:ea typeface="+mn-ea"/>
                <a:cs typeface="+mn-cs"/>
              </a:defRPr>
            </a:lvl1pPr>
            <a:lvl2pPr marL="182563" indent="-182563" algn="l" defTabSz="685800" rtl="0" eaLnBrk="1" latinLnBrk="0" hangingPunct="1">
              <a:lnSpc>
                <a:spcPts val="1200"/>
              </a:lnSpc>
              <a:spcBef>
                <a:spcPts val="1200"/>
              </a:spcBef>
              <a:buFont typeface="Arial" panose="020B0604020202020204" pitchFamily="34" charset="0"/>
              <a:buChar char="•"/>
              <a:defRPr sz="1000" kern="1200">
                <a:solidFill>
                  <a:schemeClr val="tx1"/>
                </a:solidFill>
                <a:latin typeface="+mn-lt"/>
                <a:ea typeface="+mn-ea"/>
                <a:cs typeface="+mn-cs"/>
              </a:defRPr>
            </a:lvl2pPr>
            <a:lvl3pPr marL="357188" indent="-174625" algn="l" defTabSz="685800" rtl="0" eaLnBrk="1" latinLnBrk="0" hangingPunct="1">
              <a:lnSpc>
                <a:spcPts val="1200"/>
              </a:lnSpc>
              <a:spcBef>
                <a:spcPts val="1200"/>
              </a:spcBef>
              <a:buFont typeface="Arial" panose="020B0604020202020204" pitchFamily="34" charset="0"/>
              <a:buChar char="•"/>
              <a:defRPr sz="1000" kern="1200">
                <a:solidFill>
                  <a:schemeClr val="tx1"/>
                </a:solidFill>
                <a:latin typeface="+mn-lt"/>
                <a:ea typeface="+mn-ea"/>
                <a:cs typeface="+mn-cs"/>
              </a:defRPr>
            </a:lvl3pPr>
            <a:lvl4pPr marL="539750" indent="-182563" algn="l" defTabSz="685800" rtl="0" eaLnBrk="1" latinLnBrk="0" hangingPunct="1">
              <a:lnSpc>
                <a:spcPts val="1200"/>
              </a:lnSpc>
              <a:spcBef>
                <a:spcPts val="1200"/>
              </a:spcBef>
              <a:buFont typeface="Arial" panose="020B0604020202020204" pitchFamily="34" charset="0"/>
              <a:buChar char="•"/>
              <a:defRPr sz="1000" kern="1200">
                <a:solidFill>
                  <a:schemeClr val="tx1"/>
                </a:solidFill>
                <a:latin typeface="+mn-lt"/>
                <a:ea typeface="+mn-ea"/>
                <a:cs typeface="+mn-cs"/>
              </a:defRPr>
            </a:lvl4pPr>
            <a:lvl5pPr marL="714375" indent="-174625" algn="l" defTabSz="685800" rtl="0" eaLnBrk="1" latinLnBrk="0" hangingPunct="1">
              <a:lnSpc>
                <a:spcPts val="1200"/>
              </a:lnSpc>
              <a:spcBef>
                <a:spcPts val="1200"/>
              </a:spcBef>
              <a:buFont typeface="Arial" panose="020B0604020202020204" pitchFamily="34" charset="0"/>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NZ" dirty="0"/>
          </a:p>
        </p:txBody>
      </p:sp>
      <p:cxnSp>
        <p:nvCxnSpPr>
          <p:cNvPr id="43" name="Straight Arrow Connector 42">
            <a:extLst>
              <a:ext uri="{FF2B5EF4-FFF2-40B4-BE49-F238E27FC236}">
                <a16:creationId xmlns:a16="http://schemas.microsoft.com/office/drawing/2014/main" id="{47889ED9-4392-4B67-8533-0CE8047B1105}"/>
              </a:ext>
            </a:extLst>
          </p:cNvPr>
          <p:cNvCxnSpPr>
            <a:cxnSpLocks/>
          </p:cNvCxnSpPr>
          <p:nvPr/>
        </p:nvCxnSpPr>
        <p:spPr>
          <a:xfrm flipV="1">
            <a:off x="4241006" y="529615"/>
            <a:ext cx="2080774" cy="563379"/>
          </a:xfrm>
          <a:prstGeom prst="straightConnector1">
            <a:avLst/>
          </a:prstGeom>
          <a:ln>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5F4FB1A-5AA7-43FC-BB50-C1326A5196B3}"/>
              </a:ext>
            </a:extLst>
          </p:cNvPr>
          <p:cNvCxnSpPr>
            <a:cxnSpLocks/>
          </p:cNvCxnSpPr>
          <p:nvPr/>
        </p:nvCxnSpPr>
        <p:spPr>
          <a:xfrm>
            <a:off x="4241006" y="1425017"/>
            <a:ext cx="2060149" cy="1"/>
          </a:xfrm>
          <a:prstGeom prst="straightConnector1">
            <a:avLst/>
          </a:prstGeom>
          <a:ln>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2A801B3-7F90-424D-9F30-0DCDD894BB43}"/>
              </a:ext>
            </a:extLst>
          </p:cNvPr>
          <p:cNvCxnSpPr>
            <a:cxnSpLocks/>
          </p:cNvCxnSpPr>
          <p:nvPr/>
        </p:nvCxnSpPr>
        <p:spPr>
          <a:xfrm>
            <a:off x="4214813" y="1752600"/>
            <a:ext cx="2079655" cy="251944"/>
          </a:xfrm>
          <a:prstGeom prst="straightConnector1">
            <a:avLst/>
          </a:prstGeom>
          <a:ln>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C700FF2-236E-409B-946E-9D0AFEAD514E}"/>
              </a:ext>
            </a:extLst>
          </p:cNvPr>
          <p:cNvCxnSpPr>
            <a:cxnSpLocks/>
          </p:cNvCxnSpPr>
          <p:nvPr/>
        </p:nvCxnSpPr>
        <p:spPr>
          <a:xfrm flipH="1">
            <a:off x="5395913" y="2639454"/>
            <a:ext cx="1121501" cy="344593"/>
          </a:xfrm>
          <a:prstGeom prst="straightConnector1">
            <a:avLst/>
          </a:prstGeom>
          <a:ln>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C26BFB5-1A3A-4ACE-8999-25C5423DB434}"/>
              </a:ext>
            </a:extLst>
          </p:cNvPr>
          <p:cNvCxnSpPr>
            <a:cxnSpLocks/>
          </p:cNvCxnSpPr>
          <p:nvPr/>
        </p:nvCxnSpPr>
        <p:spPr>
          <a:xfrm flipH="1" flipV="1">
            <a:off x="5389925" y="3782706"/>
            <a:ext cx="1077550" cy="415777"/>
          </a:xfrm>
          <a:prstGeom prst="straightConnector1">
            <a:avLst/>
          </a:prstGeom>
          <a:ln>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1841745-EAE3-4B25-AA23-3D7FA14BCB9E}"/>
              </a:ext>
            </a:extLst>
          </p:cNvPr>
          <p:cNvCxnSpPr>
            <a:cxnSpLocks/>
          </p:cNvCxnSpPr>
          <p:nvPr/>
        </p:nvCxnSpPr>
        <p:spPr>
          <a:xfrm flipH="1">
            <a:off x="5389925" y="3403825"/>
            <a:ext cx="107755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1FC6AED-3062-4B19-9DB9-0E9F126B2C15}"/>
              </a:ext>
            </a:extLst>
          </p:cNvPr>
          <p:cNvCxnSpPr>
            <a:cxnSpLocks/>
          </p:cNvCxnSpPr>
          <p:nvPr/>
        </p:nvCxnSpPr>
        <p:spPr>
          <a:xfrm flipH="1">
            <a:off x="5405011" y="3046637"/>
            <a:ext cx="1112403" cy="16883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148146A-0D82-447B-8F47-CDC0CBED0E82}"/>
              </a:ext>
            </a:extLst>
          </p:cNvPr>
          <p:cNvCxnSpPr>
            <a:cxnSpLocks/>
          </p:cNvCxnSpPr>
          <p:nvPr/>
        </p:nvCxnSpPr>
        <p:spPr>
          <a:xfrm flipH="1" flipV="1">
            <a:off x="5389926" y="3614596"/>
            <a:ext cx="1112402" cy="19724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C2FAAB0-3554-4918-BE9A-B8434B40BCE4}"/>
              </a:ext>
            </a:extLst>
          </p:cNvPr>
          <p:cNvCxnSpPr>
            <a:cxnSpLocks/>
          </p:cNvCxnSpPr>
          <p:nvPr/>
        </p:nvCxnSpPr>
        <p:spPr>
          <a:xfrm flipH="1" flipV="1">
            <a:off x="5389925" y="3974444"/>
            <a:ext cx="1078788" cy="58939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73" name="Picture 72">
            <a:extLst>
              <a:ext uri="{FF2B5EF4-FFF2-40B4-BE49-F238E27FC236}">
                <a16:creationId xmlns:a16="http://schemas.microsoft.com/office/drawing/2014/main" id="{D8FF459A-FEB7-4E76-9C57-B1C54A2637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3086" y="2839787"/>
            <a:ext cx="342450" cy="342450"/>
          </a:xfrm>
          <a:prstGeom prst="rect">
            <a:avLst/>
          </a:prstGeom>
        </p:spPr>
      </p:pic>
      <p:cxnSp>
        <p:nvCxnSpPr>
          <p:cNvPr id="75" name="Straight Arrow Connector 74">
            <a:extLst>
              <a:ext uri="{FF2B5EF4-FFF2-40B4-BE49-F238E27FC236}">
                <a16:creationId xmlns:a16="http://schemas.microsoft.com/office/drawing/2014/main" id="{08A1BDF5-D791-47FE-A35D-723491406778}"/>
              </a:ext>
            </a:extLst>
          </p:cNvPr>
          <p:cNvCxnSpPr>
            <a:cxnSpLocks/>
          </p:cNvCxnSpPr>
          <p:nvPr/>
        </p:nvCxnSpPr>
        <p:spPr>
          <a:xfrm flipH="1" flipV="1">
            <a:off x="3957638" y="1726397"/>
            <a:ext cx="283368" cy="1113390"/>
          </a:xfrm>
          <a:prstGeom prst="straightConnector1">
            <a:avLst/>
          </a:prstGeom>
          <a:ln>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9E33CDB8-E3C0-4229-B5AB-4323FA0822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79912" y="3052621"/>
            <a:ext cx="1112403" cy="561975"/>
          </a:xfrm>
          <a:prstGeom prst="rect">
            <a:avLst/>
          </a:prstGeom>
        </p:spPr>
      </p:pic>
      <p:pic>
        <p:nvPicPr>
          <p:cNvPr id="7" name="Picture 6">
            <a:extLst>
              <a:ext uri="{FF2B5EF4-FFF2-40B4-BE49-F238E27FC236}">
                <a16:creationId xmlns:a16="http://schemas.microsoft.com/office/drawing/2014/main" id="{176E01ED-0BFF-4227-ADB4-34C673316C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82627" y="1703595"/>
            <a:ext cx="594169" cy="612482"/>
          </a:xfrm>
          <a:prstGeom prst="rect">
            <a:avLst/>
          </a:prstGeom>
        </p:spPr>
      </p:pic>
      <p:sp>
        <p:nvSpPr>
          <p:cNvPr id="9" name="TextBox 8">
            <a:extLst>
              <a:ext uri="{FF2B5EF4-FFF2-40B4-BE49-F238E27FC236}">
                <a16:creationId xmlns:a16="http://schemas.microsoft.com/office/drawing/2014/main" id="{4FF39AEB-8493-4AAC-A06F-97FACB108B6C}"/>
              </a:ext>
            </a:extLst>
          </p:cNvPr>
          <p:cNvSpPr txBox="1"/>
          <p:nvPr/>
        </p:nvSpPr>
        <p:spPr>
          <a:xfrm>
            <a:off x="7252397" y="1779940"/>
            <a:ext cx="1137825" cy="276999"/>
          </a:xfrm>
          <a:prstGeom prst="rect">
            <a:avLst/>
          </a:prstGeom>
          <a:noFill/>
        </p:spPr>
        <p:txBody>
          <a:bodyPr wrap="square" rtlCol="0">
            <a:spAutoFit/>
          </a:bodyPr>
          <a:lstStyle/>
          <a:p>
            <a:r>
              <a:rPr lang="en-NZ" sz="1200" dirty="0"/>
              <a:t>IMT / RCC</a:t>
            </a:r>
          </a:p>
        </p:txBody>
      </p:sp>
      <p:sp>
        <p:nvSpPr>
          <p:cNvPr id="37" name="TextBox 36">
            <a:extLst>
              <a:ext uri="{FF2B5EF4-FFF2-40B4-BE49-F238E27FC236}">
                <a16:creationId xmlns:a16="http://schemas.microsoft.com/office/drawing/2014/main" id="{E2FC2174-81C2-4A02-9670-19F81C8C33CB}"/>
              </a:ext>
            </a:extLst>
          </p:cNvPr>
          <p:cNvSpPr txBox="1"/>
          <p:nvPr/>
        </p:nvSpPr>
        <p:spPr>
          <a:xfrm>
            <a:off x="7231279" y="1229034"/>
            <a:ext cx="1657348" cy="276999"/>
          </a:xfrm>
          <a:prstGeom prst="rect">
            <a:avLst/>
          </a:prstGeom>
          <a:noFill/>
        </p:spPr>
        <p:txBody>
          <a:bodyPr wrap="square" rtlCol="0">
            <a:spAutoFit/>
          </a:bodyPr>
          <a:lstStyle/>
          <a:p>
            <a:r>
              <a:rPr lang="en-NZ" sz="1200" dirty="0"/>
              <a:t>Supporting resources</a:t>
            </a:r>
          </a:p>
        </p:txBody>
      </p:sp>
      <p:sp>
        <p:nvSpPr>
          <p:cNvPr id="38" name="TextBox 37">
            <a:extLst>
              <a:ext uri="{FF2B5EF4-FFF2-40B4-BE49-F238E27FC236}">
                <a16:creationId xmlns:a16="http://schemas.microsoft.com/office/drawing/2014/main" id="{3DA0FA2C-2A20-4755-A187-CCC53027293A}"/>
              </a:ext>
            </a:extLst>
          </p:cNvPr>
          <p:cNvSpPr txBox="1"/>
          <p:nvPr/>
        </p:nvSpPr>
        <p:spPr>
          <a:xfrm>
            <a:off x="7544472" y="458965"/>
            <a:ext cx="1657348" cy="276999"/>
          </a:xfrm>
          <a:prstGeom prst="rect">
            <a:avLst/>
          </a:prstGeom>
          <a:noFill/>
        </p:spPr>
        <p:txBody>
          <a:bodyPr wrap="square" rtlCol="0">
            <a:spAutoFit/>
          </a:bodyPr>
          <a:lstStyle/>
          <a:p>
            <a:r>
              <a:rPr lang="en-NZ" sz="1200" dirty="0"/>
              <a:t>Front line</a:t>
            </a:r>
          </a:p>
        </p:txBody>
      </p:sp>
      <p:cxnSp>
        <p:nvCxnSpPr>
          <p:cNvPr id="40" name="Straight Arrow Connector 39">
            <a:extLst>
              <a:ext uri="{FF2B5EF4-FFF2-40B4-BE49-F238E27FC236}">
                <a16:creationId xmlns:a16="http://schemas.microsoft.com/office/drawing/2014/main" id="{A01A32A2-E915-488F-9DEF-88DCA2616710}"/>
              </a:ext>
            </a:extLst>
          </p:cNvPr>
          <p:cNvCxnSpPr>
            <a:cxnSpLocks/>
          </p:cNvCxnSpPr>
          <p:nvPr/>
        </p:nvCxnSpPr>
        <p:spPr>
          <a:xfrm flipV="1">
            <a:off x="2185581" y="1759263"/>
            <a:ext cx="1181559" cy="1059846"/>
          </a:xfrm>
          <a:prstGeom prst="straightConnector1">
            <a:avLst/>
          </a:prstGeom>
          <a:ln>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4140530-5351-4057-BDA5-2002BA7DAE5D}"/>
              </a:ext>
            </a:extLst>
          </p:cNvPr>
          <p:cNvCxnSpPr>
            <a:cxnSpLocks/>
          </p:cNvCxnSpPr>
          <p:nvPr/>
        </p:nvCxnSpPr>
        <p:spPr>
          <a:xfrm flipH="1">
            <a:off x="4258029" y="654050"/>
            <a:ext cx="2043126" cy="539102"/>
          </a:xfrm>
          <a:prstGeom prst="straightConnector1">
            <a:avLst/>
          </a:prstGeom>
          <a:ln>
            <a:solidFill>
              <a:srgbClr val="0066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C932D14-2A48-4412-B381-CAB13495E267}"/>
              </a:ext>
            </a:extLst>
          </p:cNvPr>
          <p:cNvCxnSpPr>
            <a:cxnSpLocks/>
          </p:cNvCxnSpPr>
          <p:nvPr/>
        </p:nvCxnSpPr>
        <p:spPr>
          <a:xfrm flipH="1">
            <a:off x="4232006" y="1522637"/>
            <a:ext cx="2060149" cy="0"/>
          </a:xfrm>
          <a:prstGeom prst="straightConnector1">
            <a:avLst/>
          </a:prstGeom>
          <a:ln>
            <a:solidFill>
              <a:srgbClr val="0066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9D662FF-68AC-430B-AD98-A77DB652E096}"/>
              </a:ext>
            </a:extLst>
          </p:cNvPr>
          <p:cNvCxnSpPr>
            <a:cxnSpLocks/>
          </p:cNvCxnSpPr>
          <p:nvPr/>
        </p:nvCxnSpPr>
        <p:spPr>
          <a:xfrm>
            <a:off x="3544527" y="1794349"/>
            <a:ext cx="324952" cy="1106861"/>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82B1822-CB23-4350-8355-9035801B3F50}"/>
              </a:ext>
            </a:extLst>
          </p:cNvPr>
          <p:cNvCxnSpPr>
            <a:cxnSpLocks/>
          </p:cNvCxnSpPr>
          <p:nvPr/>
        </p:nvCxnSpPr>
        <p:spPr>
          <a:xfrm>
            <a:off x="3648182" y="1759263"/>
            <a:ext cx="331730" cy="1124007"/>
          </a:xfrm>
          <a:prstGeom prst="straightConnector1">
            <a:avLst/>
          </a:prstGeom>
          <a:ln>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14AB4CC-148B-4225-B3FA-0DF2318A501F}"/>
              </a:ext>
            </a:extLst>
          </p:cNvPr>
          <p:cNvCxnSpPr>
            <a:cxnSpLocks/>
          </p:cNvCxnSpPr>
          <p:nvPr/>
        </p:nvCxnSpPr>
        <p:spPr>
          <a:xfrm flipH="1" flipV="1">
            <a:off x="3773076" y="1732420"/>
            <a:ext cx="348344" cy="11434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9C2E7B3-E2C7-4953-9558-7A6C16686DD5}"/>
              </a:ext>
            </a:extLst>
          </p:cNvPr>
          <p:cNvCxnSpPr>
            <a:cxnSpLocks/>
          </p:cNvCxnSpPr>
          <p:nvPr/>
        </p:nvCxnSpPr>
        <p:spPr>
          <a:xfrm flipH="1" flipV="1">
            <a:off x="4188711" y="1851285"/>
            <a:ext cx="2032208" cy="269823"/>
          </a:xfrm>
          <a:prstGeom prst="straightConnector1">
            <a:avLst/>
          </a:prstGeom>
          <a:ln>
            <a:solidFill>
              <a:srgbClr val="0066FF"/>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22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
                                            <p:bg/>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39" grpId="0"/>
      <p:bldP spid="41" grpId="0"/>
      <p:bldP spid="9"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50115" y="4858703"/>
            <a:ext cx="2057400" cy="289560"/>
          </a:xfrm>
        </p:spPr>
        <p:txBody>
          <a:bodyPr/>
          <a:lstStyle/>
          <a:p>
            <a:fld id="{0EE62241-ACF6-4170-A27D-6477E8E92F89}" type="slidenum">
              <a:rPr lang="en-NZ" smtClean="0"/>
              <a:t>6</a:t>
            </a:fld>
            <a:endParaRPr lang="en-NZ"/>
          </a:p>
        </p:txBody>
      </p:sp>
      <p:sp>
        <p:nvSpPr>
          <p:cNvPr id="5" name="Text Placeholder 3">
            <a:extLst>
              <a:ext uri="{FF2B5EF4-FFF2-40B4-BE49-F238E27FC236}">
                <a16:creationId xmlns:a16="http://schemas.microsoft.com/office/drawing/2014/main" id="{A0816452-B0EB-43FD-9220-0281812A11B9}"/>
              </a:ext>
            </a:extLst>
          </p:cNvPr>
          <p:cNvSpPr txBox="1">
            <a:spLocks/>
          </p:cNvSpPr>
          <p:nvPr/>
        </p:nvSpPr>
        <p:spPr>
          <a:xfrm>
            <a:off x="3788140" y="191290"/>
            <a:ext cx="1567719" cy="41120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000" b="1" kern="1200">
                <a:solidFill>
                  <a:schemeClr val="accent2"/>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1800" b="1" kern="1200">
                <a:solidFill>
                  <a:schemeClr val="accent2"/>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500" b="1" kern="1200">
                <a:solidFill>
                  <a:schemeClr val="accent2"/>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350" b="1" kern="1200">
                <a:solidFill>
                  <a:schemeClr val="accent2"/>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350" b="1"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NZ" dirty="0"/>
              <a:t>IMT</a:t>
            </a:r>
          </a:p>
        </p:txBody>
      </p:sp>
      <p:sp>
        <p:nvSpPr>
          <p:cNvPr id="6" name="Text Placeholder 3">
            <a:extLst>
              <a:ext uri="{FF2B5EF4-FFF2-40B4-BE49-F238E27FC236}">
                <a16:creationId xmlns:a16="http://schemas.microsoft.com/office/drawing/2014/main" id="{7F3BAC14-4D0A-4F88-8FD7-48A316753964}"/>
              </a:ext>
            </a:extLst>
          </p:cNvPr>
          <p:cNvSpPr txBox="1">
            <a:spLocks/>
          </p:cNvSpPr>
          <p:nvPr/>
        </p:nvSpPr>
        <p:spPr>
          <a:xfrm>
            <a:off x="6597245" y="191290"/>
            <a:ext cx="1567719" cy="41120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000" b="1" kern="1200">
                <a:solidFill>
                  <a:schemeClr val="accent2"/>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1800" b="1" kern="1200">
                <a:solidFill>
                  <a:schemeClr val="accent2"/>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500" b="1" kern="1200">
                <a:solidFill>
                  <a:schemeClr val="accent2"/>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350" b="1" kern="1200">
                <a:solidFill>
                  <a:schemeClr val="accent2"/>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350" b="1"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NZ" dirty="0"/>
              <a:t>NCC / RCC</a:t>
            </a:r>
          </a:p>
        </p:txBody>
      </p:sp>
      <p:sp>
        <p:nvSpPr>
          <p:cNvPr id="7" name="Text Placeholder 3">
            <a:extLst>
              <a:ext uri="{FF2B5EF4-FFF2-40B4-BE49-F238E27FC236}">
                <a16:creationId xmlns:a16="http://schemas.microsoft.com/office/drawing/2014/main" id="{9AFA3481-4E39-419D-B98E-9C20011D4BC5}"/>
              </a:ext>
            </a:extLst>
          </p:cNvPr>
          <p:cNvSpPr txBox="1">
            <a:spLocks/>
          </p:cNvSpPr>
          <p:nvPr/>
        </p:nvSpPr>
        <p:spPr>
          <a:xfrm>
            <a:off x="914055" y="191290"/>
            <a:ext cx="1567719" cy="41120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000" b="1" kern="1200">
                <a:solidFill>
                  <a:schemeClr val="accent2"/>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1800" b="1" kern="1200">
                <a:solidFill>
                  <a:schemeClr val="accent2"/>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500" b="1" kern="1200">
                <a:solidFill>
                  <a:schemeClr val="accent2"/>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350" b="1" kern="1200">
                <a:solidFill>
                  <a:schemeClr val="accent2"/>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350" b="1"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NZ" dirty="0"/>
              <a:t>Fire ground </a:t>
            </a:r>
          </a:p>
        </p:txBody>
      </p:sp>
      <p:sp>
        <p:nvSpPr>
          <p:cNvPr id="10" name="TextBox 9">
            <a:extLst>
              <a:ext uri="{FF2B5EF4-FFF2-40B4-BE49-F238E27FC236}">
                <a16:creationId xmlns:a16="http://schemas.microsoft.com/office/drawing/2014/main" id="{1332E27A-1A51-45A4-BB66-56654CBACFFF}"/>
              </a:ext>
            </a:extLst>
          </p:cNvPr>
          <p:cNvSpPr txBox="1"/>
          <p:nvPr/>
        </p:nvSpPr>
        <p:spPr>
          <a:xfrm>
            <a:off x="433866" y="833155"/>
            <a:ext cx="2556465" cy="553998"/>
          </a:xfrm>
          <a:prstGeom prst="rect">
            <a:avLst/>
          </a:prstGeom>
          <a:noFill/>
        </p:spPr>
        <p:txBody>
          <a:bodyPr wrap="square" rtlCol="0">
            <a:spAutoFit/>
          </a:bodyPr>
          <a:lstStyle/>
          <a:p>
            <a:pPr algn="ctr"/>
            <a:r>
              <a:rPr lang="en-NZ" sz="1000" dirty="0"/>
              <a:t>Exec Officer receives call,  searches location and assesses with fire mapper recognises fire is likely to escalate</a:t>
            </a:r>
          </a:p>
        </p:txBody>
      </p:sp>
      <p:sp>
        <p:nvSpPr>
          <p:cNvPr id="11" name="TextBox 10">
            <a:extLst>
              <a:ext uri="{FF2B5EF4-FFF2-40B4-BE49-F238E27FC236}">
                <a16:creationId xmlns:a16="http://schemas.microsoft.com/office/drawing/2014/main" id="{4E5A3C80-959D-4957-A53F-E2E48C6962AD}"/>
              </a:ext>
            </a:extLst>
          </p:cNvPr>
          <p:cNvSpPr txBox="1"/>
          <p:nvPr/>
        </p:nvSpPr>
        <p:spPr>
          <a:xfrm>
            <a:off x="433866" y="1409804"/>
            <a:ext cx="2556465" cy="553998"/>
          </a:xfrm>
          <a:prstGeom prst="rect">
            <a:avLst/>
          </a:prstGeom>
          <a:noFill/>
        </p:spPr>
        <p:txBody>
          <a:bodyPr wrap="square" rtlCol="0">
            <a:spAutoFit/>
          </a:bodyPr>
          <a:lstStyle/>
          <a:p>
            <a:pPr algn="ctr"/>
            <a:r>
              <a:rPr lang="en-NZ" sz="1000" dirty="0"/>
              <a:t>Exec Officer arrives &amp; becomes IA-IC of escalating fire - changes map to “shared” and adds basic features </a:t>
            </a:r>
            <a:r>
              <a:rPr lang="en-NZ" sz="1000" dirty="0" err="1"/>
              <a:t>incl</a:t>
            </a:r>
            <a:r>
              <a:rPr lang="en-NZ" sz="1000" dirty="0"/>
              <a:t> sectorisation during recon flight. </a:t>
            </a:r>
          </a:p>
        </p:txBody>
      </p:sp>
      <p:sp>
        <p:nvSpPr>
          <p:cNvPr id="13" name="TextBox 12">
            <a:extLst>
              <a:ext uri="{FF2B5EF4-FFF2-40B4-BE49-F238E27FC236}">
                <a16:creationId xmlns:a16="http://schemas.microsoft.com/office/drawing/2014/main" id="{9235FA1E-2E11-475F-B455-0E72D955331B}"/>
              </a:ext>
            </a:extLst>
          </p:cNvPr>
          <p:cNvSpPr txBox="1"/>
          <p:nvPr/>
        </p:nvSpPr>
        <p:spPr>
          <a:xfrm>
            <a:off x="419681" y="2133456"/>
            <a:ext cx="2556465" cy="400110"/>
          </a:xfrm>
          <a:prstGeom prst="rect">
            <a:avLst/>
          </a:prstGeom>
          <a:noFill/>
        </p:spPr>
        <p:txBody>
          <a:bodyPr wrap="square" rtlCol="0">
            <a:spAutoFit/>
          </a:bodyPr>
          <a:lstStyle/>
          <a:p>
            <a:pPr algn="ctr"/>
            <a:r>
              <a:rPr lang="en-NZ" sz="1000" dirty="0"/>
              <a:t>IA-IC arranges licences for Sector Supervisors Requests IMT </a:t>
            </a:r>
          </a:p>
        </p:txBody>
      </p:sp>
      <p:sp>
        <p:nvSpPr>
          <p:cNvPr id="14" name="TextBox 13">
            <a:extLst>
              <a:ext uri="{FF2B5EF4-FFF2-40B4-BE49-F238E27FC236}">
                <a16:creationId xmlns:a16="http://schemas.microsoft.com/office/drawing/2014/main" id="{97137CF3-F21E-4799-B8B8-2FE56A05DAFD}"/>
              </a:ext>
            </a:extLst>
          </p:cNvPr>
          <p:cNvSpPr txBox="1"/>
          <p:nvPr/>
        </p:nvSpPr>
        <p:spPr>
          <a:xfrm>
            <a:off x="3293765" y="2140341"/>
            <a:ext cx="2556465" cy="400110"/>
          </a:xfrm>
          <a:prstGeom prst="rect">
            <a:avLst/>
          </a:prstGeom>
          <a:noFill/>
        </p:spPr>
        <p:txBody>
          <a:bodyPr wrap="square" rtlCol="0">
            <a:spAutoFit/>
          </a:bodyPr>
          <a:lstStyle/>
          <a:p>
            <a:pPr algn="ctr"/>
            <a:r>
              <a:rPr lang="en-NZ" sz="1000" dirty="0"/>
              <a:t>IMT Gains access to map for management of the incident, and also orders a mapping specialist</a:t>
            </a:r>
          </a:p>
        </p:txBody>
      </p:sp>
      <p:sp>
        <p:nvSpPr>
          <p:cNvPr id="15" name="TextBox 14">
            <a:extLst>
              <a:ext uri="{FF2B5EF4-FFF2-40B4-BE49-F238E27FC236}">
                <a16:creationId xmlns:a16="http://schemas.microsoft.com/office/drawing/2014/main" id="{0D3C031F-ECCB-46F6-95A8-0C53E0CF3D3D}"/>
              </a:ext>
            </a:extLst>
          </p:cNvPr>
          <p:cNvSpPr txBox="1"/>
          <p:nvPr/>
        </p:nvSpPr>
        <p:spPr>
          <a:xfrm>
            <a:off x="442104" y="2927631"/>
            <a:ext cx="2556465" cy="400110"/>
          </a:xfrm>
          <a:prstGeom prst="rect">
            <a:avLst/>
          </a:prstGeom>
          <a:noFill/>
        </p:spPr>
        <p:txBody>
          <a:bodyPr wrap="square" rtlCol="0">
            <a:spAutoFit/>
          </a:bodyPr>
          <a:lstStyle/>
          <a:p>
            <a:pPr algn="ctr"/>
            <a:r>
              <a:rPr lang="en-NZ" sz="1000" dirty="0"/>
              <a:t>Operations </a:t>
            </a:r>
            <a:r>
              <a:rPr lang="en-NZ" sz="1000" dirty="0" err="1"/>
              <a:t>Mgr</a:t>
            </a:r>
            <a:r>
              <a:rPr lang="en-NZ" sz="1000" dirty="0"/>
              <a:t>, Air Operations and Sector Supervisors keep the fireground map up to date </a:t>
            </a:r>
          </a:p>
        </p:txBody>
      </p:sp>
      <p:sp>
        <p:nvSpPr>
          <p:cNvPr id="16" name="TextBox 15">
            <a:extLst>
              <a:ext uri="{FF2B5EF4-FFF2-40B4-BE49-F238E27FC236}">
                <a16:creationId xmlns:a16="http://schemas.microsoft.com/office/drawing/2014/main" id="{C42D2295-BCFA-4D6F-980B-A01343130F52}"/>
              </a:ext>
            </a:extLst>
          </p:cNvPr>
          <p:cNvSpPr txBox="1"/>
          <p:nvPr/>
        </p:nvSpPr>
        <p:spPr>
          <a:xfrm>
            <a:off x="6275865" y="2382151"/>
            <a:ext cx="2556465" cy="553998"/>
          </a:xfrm>
          <a:prstGeom prst="rect">
            <a:avLst/>
          </a:prstGeom>
          <a:noFill/>
        </p:spPr>
        <p:txBody>
          <a:bodyPr wrap="square" rtlCol="0">
            <a:spAutoFit/>
          </a:bodyPr>
          <a:lstStyle/>
          <a:p>
            <a:pPr algn="ctr"/>
            <a:r>
              <a:rPr lang="en-NZ" sz="1000" dirty="0"/>
              <a:t>Coordination centres obtain basic situational awareness of escalating incident and provide managers, media team, etc outline of situation. </a:t>
            </a:r>
          </a:p>
        </p:txBody>
      </p:sp>
      <p:sp>
        <p:nvSpPr>
          <p:cNvPr id="17" name="TextBox 16">
            <a:extLst>
              <a:ext uri="{FF2B5EF4-FFF2-40B4-BE49-F238E27FC236}">
                <a16:creationId xmlns:a16="http://schemas.microsoft.com/office/drawing/2014/main" id="{CC8BD425-E134-43AB-B421-728F062E8BE8}"/>
              </a:ext>
            </a:extLst>
          </p:cNvPr>
          <p:cNvSpPr txBox="1"/>
          <p:nvPr/>
        </p:nvSpPr>
        <p:spPr>
          <a:xfrm>
            <a:off x="442103" y="4475432"/>
            <a:ext cx="2556465" cy="400110"/>
          </a:xfrm>
          <a:prstGeom prst="rect">
            <a:avLst/>
          </a:prstGeom>
          <a:noFill/>
        </p:spPr>
        <p:txBody>
          <a:bodyPr wrap="square" rtlCol="0">
            <a:spAutoFit/>
          </a:bodyPr>
          <a:lstStyle/>
          <a:p>
            <a:pPr algn="ctr"/>
            <a:r>
              <a:rPr lang="en-NZ" sz="1000" dirty="0"/>
              <a:t>Operations, use detailed, live maps to plan and implement tactics of the response</a:t>
            </a:r>
          </a:p>
        </p:txBody>
      </p:sp>
      <p:sp>
        <p:nvSpPr>
          <p:cNvPr id="18" name="TextBox 17">
            <a:extLst>
              <a:ext uri="{FF2B5EF4-FFF2-40B4-BE49-F238E27FC236}">
                <a16:creationId xmlns:a16="http://schemas.microsoft.com/office/drawing/2014/main" id="{0CD9F549-66C3-415A-BF4B-6A69A19F73CD}"/>
              </a:ext>
            </a:extLst>
          </p:cNvPr>
          <p:cNvSpPr txBox="1"/>
          <p:nvPr/>
        </p:nvSpPr>
        <p:spPr>
          <a:xfrm>
            <a:off x="3327179" y="2702688"/>
            <a:ext cx="2556465" cy="707886"/>
          </a:xfrm>
          <a:prstGeom prst="rect">
            <a:avLst/>
          </a:prstGeom>
          <a:noFill/>
        </p:spPr>
        <p:txBody>
          <a:bodyPr wrap="square" rtlCol="0">
            <a:spAutoFit/>
          </a:bodyPr>
          <a:lstStyle/>
          <a:p>
            <a:pPr algn="ctr"/>
            <a:r>
              <a:rPr lang="en-NZ" sz="1000" dirty="0"/>
              <a:t>Intelligence Unit monitors map input quality. While mapping specialist uses fire mapper to monitor current situation and uses other tools for analysis of impacts and likely incident development. </a:t>
            </a:r>
          </a:p>
        </p:txBody>
      </p:sp>
      <p:sp>
        <p:nvSpPr>
          <p:cNvPr id="19" name="TextBox 18">
            <a:extLst>
              <a:ext uri="{FF2B5EF4-FFF2-40B4-BE49-F238E27FC236}">
                <a16:creationId xmlns:a16="http://schemas.microsoft.com/office/drawing/2014/main" id="{BDF23C93-903F-4645-8D7A-F8F6811F3262}"/>
              </a:ext>
            </a:extLst>
          </p:cNvPr>
          <p:cNvSpPr txBox="1"/>
          <p:nvPr/>
        </p:nvSpPr>
        <p:spPr>
          <a:xfrm>
            <a:off x="3327179" y="3606537"/>
            <a:ext cx="2556465" cy="400110"/>
          </a:xfrm>
          <a:prstGeom prst="rect">
            <a:avLst/>
          </a:prstGeom>
          <a:noFill/>
        </p:spPr>
        <p:txBody>
          <a:bodyPr wrap="square" rtlCol="0">
            <a:spAutoFit/>
          </a:bodyPr>
          <a:lstStyle/>
          <a:p>
            <a:pPr algn="ctr"/>
            <a:r>
              <a:rPr lang="en-NZ" sz="1000" dirty="0"/>
              <a:t>PIM / Liaison able to produce maps for Public and share live maps where appropriate</a:t>
            </a:r>
          </a:p>
        </p:txBody>
      </p:sp>
      <p:sp>
        <p:nvSpPr>
          <p:cNvPr id="21" name="TextBox 20">
            <a:extLst>
              <a:ext uri="{FF2B5EF4-FFF2-40B4-BE49-F238E27FC236}">
                <a16:creationId xmlns:a16="http://schemas.microsoft.com/office/drawing/2014/main" id="{1638DFF0-EB0D-44A5-9173-C3D7B83A3A0D}"/>
              </a:ext>
            </a:extLst>
          </p:cNvPr>
          <p:cNvSpPr txBox="1"/>
          <p:nvPr/>
        </p:nvSpPr>
        <p:spPr>
          <a:xfrm>
            <a:off x="3324654" y="4078298"/>
            <a:ext cx="2556465" cy="400110"/>
          </a:xfrm>
          <a:prstGeom prst="rect">
            <a:avLst/>
          </a:prstGeom>
          <a:noFill/>
        </p:spPr>
        <p:txBody>
          <a:bodyPr wrap="square" rtlCol="0">
            <a:spAutoFit/>
          </a:bodyPr>
          <a:lstStyle/>
          <a:p>
            <a:pPr algn="ctr"/>
            <a:r>
              <a:rPr lang="en-NZ" sz="1000" dirty="0"/>
              <a:t>Mapping specialist adds features from other sources, such as thermal flights and forestry data</a:t>
            </a:r>
          </a:p>
        </p:txBody>
      </p:sp>
      <p:pic>
        <p:nvPicPr>
          <p:cNvPr id="2" name="Picture 1">
            <a:extLst>
              <a:ext uri="{FF2B5EF4-FFF2-40B4-BE49-F238E27FC236}">
                <a16:creationId xmlns:a16="http://schemas.microsoft.com/office/drawing/2014/main" id="{8430A080-82F5-4987-B861-A8CA79609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98" y="512045"/>
            <a:ext cx="7754784" cy="487722"/>
          </a:xfrm>
          <a:prstGeom prst="rect">
            <a:avLst/>
          </a:prstGeom>
        </p:spPr>
      </p:pic>
    </p:spTree>
    <p:extLst>
      <p:ext uri="{BB962C8B-B14F-4D97-AF65-F5344CB8AC3E}">
        <p14:creationId xmlns:p14="http://schemas.microsoft.com/office/powerpoint/2010/main" val="335226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3"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0115" y="4858703"/>
            <a:ext cx="2057400" cy="289560"/>
          </a:xfrm>
        </p:spPr>
        <p:txBody>
          <a:bodyPr/>
          <a:lstStyle/>
          <a:p>
            <a:fld id="{0EE62241-ACF6-4170-A27D-6477E8E92F89}" type="slidenum">
              <a:rPr lang="en-NZ" smtClean="0"/>
              <a:t>7</a:t>
            </a:fld>
            <a:endParaRPr lang="en-NZ"/>
          </a:p>
        </p:txBody>
      </p:sp>
      <p:sp>
        <p:nvSpPr>
          <p:cNvPr id="6" name="Text Placeholder 5"/>
          <p:cNvSpPr>
            <a:spLocks noGrp="1"/>
          </p:cNvSpPr>
          <p:nvPr>
            <p:ph type="body" sz="quarter" idx="13"/>
          </p:nvPr>
        </p:nvSpPr>
        <p:spPr/>
        <p:txBody>
          <a:bodyPr>
            <a:normAutofit fontScale="92500" lnSpcReduction="10000"/>
          </a:bodyPr>
          <a:lstStyle/>
          <a:p>
            <a:r>
              <a:rPr lang="en-NZ" dirty="0"/>
              <a:t>Using the mobile application</a:t>
            </a:r>
          </a:p>
        </p:txBody>
      </p:sp>
      <p:sp>
        <p:nvSpPr>
          <p:cNvPr id="16" name="Text Placeholder 15"/>
          <p:cNvSpPr>
            <a:spLocks noGrp="1"/>
          </p:cNvSpPr>
          <p:nvPr>
            <p:ph type="body" sz="quarter" idx="14"/>
          </p:nvPr>
        </p:nvSpPr>
        <p:spPr/>
        <p:txBody>
          <a:bodyPr/>
          <a:lstStyle/>
          <a:p>
            <a:pPr marL="0" lvl="1" indent="0">
              <a:buNone/>
            </a:pPr>
            <a:r>
              <a:rPr lang="en-NZ" dirty="0"/>
              <a:t>This section will cover:</a:t>
            </a:r>
          </a:p>
          <a:p>
            <a:pPr lvl="1"/>
            <a:r>
              <a:rPr lang="en-NZ" dirty="0"/>
              <a:t>Supported devices</a:t>
            </a:r>
          </a:p>
          <a:p>
            <a:pPr lvl="1"/>
            <a:r>
              <a:rPr lang="en-NZ" dirty="0"/>
              <a:t>Accessing User Profile, symbology and User Manual</a:t>
            </a:r>
          </a:p>
          <a:p>
            <a:pPr lvl="1"/>
            <a:r>
              <a:rPr lang="en-NZ" dirty="0"/>
              <a:t>Creating/deleting private and shared maps</a:t>
            </a:r>
          </a:p>
          <a:p>
            <a:pPr lvl="1"/>
            <a:r>
              <a:rPr lang="en-NZ" dirty="0"/>
              <a:t>Adding, adjusting point and line features. </a:t>
            </a:r>
          </a:p>
        </p:txBody>
      </p:sp>
      <p:pic>
        <p:nvPicPr>
          <p:cNvPr id="13" name="Picture Placeholder 12"/>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p:blipFill>
        <p:spPr>
          <a:xfrm>
            <a:off x="5391444" y="449943"/>
            <a:ext cx="2768014" cy="1917067"/>
          </a:xfrm>
        </p:spPr>
      </p:pic>
      <p:pic>
        <p:nvPicPr>
          <p:cNvPr id="15" name="Picture Placeholder 14"/>
          <p:cNvPicPr>
            <a:picLocks noGrp="1" noChangeAspect="1"/>
          </p:cNvPicPr>
          <p:nvPr>
            <p:ph type="pic" sz="quarter" idx="16"/>
          </p:nvPr>
        </p:nvPicPr>
        <p:blipFill rotWithShape="1">
          <a:blip r:embed="rId4" cstate="print">
            <a:extLst>
              <a:ext uri="{28A0092B-C50C-407E-A947-70E740481C1C}">
                <a14:useLocalDpi xmlns:a14="http://schemas.microsoft.com/office/drawing/2010/main" val="0"/>
              </a:ext>
            </a:extLst>
          </a:blip>
          <a:srcRect/>
          <a:stretch/>
        </p:blipFill>
        <p:spPr>
          <a:xfrm>
            <a:off x="5034892" y="2574131"/>
            <a:ext cx="3124566" cy="1944914"/>
          </a:xfrm>
        </p:spPr>
      </p:pic>
    </p:spTree>
    <p:extLst>
      <p:ext uri="{BB962C8B-B14F-4D97-AF65-F5344CB8AC3E}">
        <p14:creationId xmlns:p14="http://schemas.microsoft.com/office/powerpoint/2010/main" val="244553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585575-2573-4553-A905-D3EF55A16B74}"/>
              </a:ext>
            </a:extLst>
          </p:cNvPr>
          <p:cNvSpPr>
            <a:spLocks noGrp="1"/>
          </p:cNvSpPr>
          <p:nvPr>
            <p:ph type="body" sz="quarter" idx="13"/>
          </p:nvPr>
        </p:nvSpPr>
        <p:spPr/>
        <p:txBody>
          <a:bodyPr/>
          <a:lstStyle/>
          <a:p>
            <a:r>
              <a:rPr lang="en-NZ" dirty="0"/>
              <a:t>Supported Devices</a:t>
            </a:r>
          </a:p>
        </p:txBody>
      </p:sp>
      <p:sp>
        <p:nvSpPr>
          <p:cNvPr id="3" name="Text Placeholder 2">
            <a:extLst>
              <a:ext uri="{FF2B5EF4-FFF2-40B4-BE49-F238E27FC236}">
                <a16:creationId xmlns:a16="http://schemas.microsoft.com/office/drawing/2014/main" id="{8E517326-4665-469D-A556-A90F7E356C3C}"/>
              </a:ext>
            </a:extLst>
          </p:cNvPr>
          <p:cNvSpPr>
            <a:spLocks noGrp="1"/>
          </p:cNvSpPr>
          <p:nvPr>
            <p:ph type="body" sz="quarter" idx="14"/>
          </p:nvPr>
        </p:nvSpPr>
        <p:spPr/>
        <p:txBody>
          <a:bodyPr/>
          <a:lstStyle/>
          <a:p>
            <a:pPr marL="285750" indent="-285750">
              <a:buFont typeface="Arial" panose="020B0604020202020204" pitchFamily="34" charset="0"/>
              <a:buChar char="•"/>
            </a:pPr>
            <a:r>
              <a:rPr lang="en-NZ" dirty="0"/>
              <a:t>Android 9 or newer (Generally devices 4 years old or newer) </a:t>
            </a:r>
          </a:p>
          <a:p>
            <a:pPr marL="285750" indent="-285750">
              <a:buFont typeface="Arial" panose="020B0604020202020204" pitchFamily="34" charset="0"/>
              <a:buChar char="•"/>
            </a:pPr>
            <a:r>
              <a:rPr lang="en-NZ" dirty="0"/>
              <a:t>iOS 12 or higher. But not “WIFI only iPads”</a:t>
            </a:r>
          </a:p>
          <a:p>
            <a:pPr marL="285750" indent="-285750">
              <a:buFont typeface="Arial" panose="020B0604020202020204" pitchFamily="34" charset="0"/>
              <a:buChar char="•"/>
            </a:pPr>
            <a:r>
              <a:rPr lang="en-NZ" dirty="0"/>
              <a:t>Correct time on device</a:t>
            </a:r>
          </a:p>
          <a:p>
            <a:pPr marL="285750" indent="-285750">
              <a:buFont typeface="Arial" panose="020B0604020202020204" pitchFamily="34" charset="0"/>
              <a:buChar char="•"/>
            </a:pPr>
            <a:r>
              <a:rPr lang="en-NZ" dirty="0"/>
              <a:t>Up to date app version. </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a:p>
            <a:endParaRPr lang="en-NZ" b="1" dirty="0"/>
          </a:p>
        </p:txBody>
      </p:sp>
      <p:pic>
        <p:nvPicPr>
          <p:cNvPr id="9" name="Picture Placeholder 8" descr="A close up of a cell phone&#10;&#10;Description automatically generated">
            <a:extLst>
              <a:ext uri="{FF2B5EF4-FFF2-40B4-BE49-F238E27FC236}">
                <a16:creationId xmlns:a16="http://schemas.microsoft.com/office/drawing/2014/main" id="{252F8F88-60C3-47FA-B956-3036F349B717}"/>
              </a:ext>
            </a:extLst>
          </p:cNvPr>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77089" t="-20822" r="-75558" b="-21129"/>
          <a:stretch/>
        </p:blipFill>
        <p:spPr>
          <a:xfrm>
            <a:off x="5068889" y="449943"/>
            <a:ext cx="3413125" cy="1917067"/>
          </a:xfrm>
        </p:spPr>
      </p:pic>
      <p:pic>
        <p:nvPicPr>
          <p:cNvPr id="10" name="Picture Placeholder 9">
            <a:extLst>
              <a:ext uri="{FF2B5EF4-FFF2-40B4-BE49-F238E27FC236}">
                <a16:creationId xmlns:a16="http://schemas.microsoft.com/office/drawing/2014/main" id="{3B6DF250-B39E-4FD8-AB50-55E7DC3596CF}"/>
              </a:ext>
            </a:extLst>
          </p:cNvPr>
          <p:cNvPicPr>
            <a:picLocks noGrp="1" noChangeAspect="1"/>
          </p:cNvPicPr>
          <p:nvPr>
            <p:ph type="pic" sz="quarter" idx="16"/>
          </p:nvPr>
        </p:nvPicPr>
        <p:blipFill rotWithShape="1">
          <a:blip r:embed="rId3" cstate="print">
            <a:extLst>
              <a:ext uri="{28A0092B-C50C-407E-A947-70E740481C1C}">
                <a14:useLocalDpi xmlns:a14="http://schemas.microsoft.com/office/drawing/2010/main" val="0"/>
              </a:ext>
            </a:extLst>
          </a:blip>
          <a:srcRect l="-127412" t="-8308" r="-98533" b="-7396"/>
          <a:stretch/>
        </p:blipFill>
        <p:spPr>
          <a:xfrm>
            <a:off x="4889501" y="2641600"/>
            <a:ext cx="3744913" cy="1944914"/>
          </a:xfrm>
          <a:prstGeom prst="rect">
            <a:avLst/>
          </a:prstGeom>
        </p:spPr>
      </p:pic>
      <p:sp>
        <p:nvSpPr>
          <p:cNvPr id="6" name="Slide Number Placeholder 5">
            <a:extLst>
              <a:ext uri="{FF2B5EF4-FFF2-40B4-BE49-F238E27FC236}">
                <a16:creationId xmlns:a16="http://schemas.microsoft.com/office/drawing/2014/main" id="{E1D71B4E-4B02-42E8-AE4C-2A1E9B1A6154}"/>
              </a:ext>
            </a:extLst>
          </p:cNvPr>
          <p:cNvSpPr>
            <a:spLocks noGrp="1"/>
          </p:cNvSpPr>
          <p:nvPr>
            <p:ph type="sldNum" sz="quarter" idx="12"/>
          </p:nvPr>
        </p:nvSpPr>
        <p:spPr/>
        <p:txBody>
          <a:bodyPr/>
          <a:lstStyle/>
          <a:p>
            <a:fld id="{0EE62241-ACF6-4170-A27D-6477E8E92F89}" type="slidenum">
              <a:rPr lang="en-NZ" smtClean="0"/>
              <a:pPr/>
              <a:t>8</a:t>
            </a:fld>
            <a:endParaRPr lang="en-NZ" dirty="0"/>
          </a:p>
        </p:txBody>
      </p:sp>
      <p:sp>
        <p:nvSpPr>
          <p:cNvPr id="11" name="TextBox 10">
            <a:extLst>
              <a:ext uri="{FF2B5EF4-FFF2-40B4-BE49-F238E27FC236}">
                <a16:creationId xmlns:a16="http://schemas.microsoft.com/office/drawing/2014/main" id="{6DD8C897-31D1-4624-9477-54E095E14F21}"/>
              </a:ext>
            </a:extLst>
          </p:cNvPr>
          <p:cNvSpPr txBox="1"/>
          <p:nvPr/>
        </p:nvSpPr>
        <p:spPr>
          <a:xfrm>
            <a:off x="6101557" y="1223810"/>
            <a:ext cx="508000" cy="369332"/>
          </a:xfrm>
          <a:prstGeom prst="rect">
            <a:avLst/>
          </a:prstGeom>
          <a:noFill/>
        </p:spPr>
        <p:txBody>
          <a:bodyPr wrap="square" rtlCol="0">
            <a:spAutoFit/>
          </a:bodyPr>
          <a:lstStyle/>
          <a:p>
            <a:r>
              <a:rPr lang="en-NZ" sz="1800" dirty="0">
                <a:solidFill>
                  <a:srgbClr val="FF0000"/>
                </a:solidFill>
              </a:rPr>
              <a:t>X</a:t>
            </a:r>
          </a:p>
        </p:txBody>
      </p:sp>
      <p:sp>
        <p:nvSpPr>
          <p:cNvPr id="13" name="TextBox 12">
            <a:extLst>
              <a:ext uri="{FF2B5EF4-FFF2-40B4-BE49-F238E27FC236}">
                <a16:creationId xmlns:a16="http://schemas.microsoft.com/office/drawing/2014/main" id="{9A45FF17-1B00-4CEB-AFE6-DD8BA5A13216}"/>
              </a:ext>
            </a:extLst>
          </p:cNvPr>
          <p:cNvSpPr txBox="1"/>
          <p:nvPr/>
        </p:nvSpPr>
        <p:spPr>
          <a:xfrm>
            <a:off x="5930107" y="3429391"/>
            <a:ext cx="508000" cy="369332"/>
          </a:xfrm>
          <a:prstGeom prst="rect">
            <a:avLst/>
          </a:prstGeom>
          <a:noFill/>
        </p:spPr>
        <p:txBody>
          <a:bodyPr wrap="square" rtlCol="0">
            <a:spAutoFit/>
          </a:bodyPr>
          <a:lstStyle/>
          <a:p>
            <a:r>
              <a:rPr lang="en-NZ" sz="1800" b="1" dirty="0">
                <a:solidFill>
                  <a:srgbClr val="FF0000"/>
                </a:solidFill>
              </a:rPr>
              <a:t>√</a:t>
            </a:r>
          </a:p>
        </p:txBody>
      </p:sp>
    </p:spTree>
    <p:extLst>
      <p:ext uri="{BB962C8B-B14F-4D97-AF65-F5344CB8AC3E}">
        <p14:creationId xmlns:p14="http://schemas.microsoft.com/office/powerpoint/2010/main" val="270141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B5C20C-C8FB-4276-AC25-5B3C2EE915AE}"/>
              </a:ext>
            </a:extLst>
          </p:cNvPr>
          <p:cNvSpPr>
            <a:spLocks noGrp="1"/>
          </p:cNvSpPr>
          <p:nvPr>
            <p:ph type="body" sz="quarter" idx="13"/>
          </p:nvPr>
        </p:nvSpPr>
        <p:spPr>
          <a:xfrm>
            <a:off x="539751" y="449943"/>
            <a:ext cx="4197668" cy="339642"/>
          </a:xfrm>
        </p:spPr>
        <p:txBody>
          <a:bodyPr/>
          <a:lstStyle/>
          <a:p>
            <a:r>
              <a:rPr lang="en-NZ" dirty="0"/>
              <a:t>Setup – connect to FENZ Maps</a:t>
            </a:r>
          </a:p>
        </p:txBody>
      </p:sp>
      <p:sp>
        <p:nvSpPr>
          <p:cNvPr id="3" name="Text Placeholder 2">
            <a:extLst>
              <a:ext uri="{FF2B5EF4-FFF2-40B4-BE49-F238E27FC236}">
                <a16:creationId xmlns:a16="http://schemas.microsoft.com/office/drawing/2014/main" id="{C289F304-A279-4B45-81A5-1856C359453B}"/>
              </a:ext>
            </a:extLst>
          </p:cNvPr>
          <p:cNvSpPr>
            <a:spLocks noGrp="1"/>
          </p:cNvSpPr>
          <p:nvPr>
            <p:ph type="body" sz="quarter" idx="14"/>
          </p:nvPr>
        </p:nvSpPr>
        <p:spPr>
          <a:xfrm>
            <a:off x="554486" y="850697"/>
            <a:ext cx="8507718" cy="1051812"/>
          </a:xfrm>
        </p:spPr>
        <p:txBody>
          <a:bodyPr/>
          <a:lstStyle/>
          <a:p>
            <a:r>
              <a:rPr lang="en-NZ" b="1" dirty="0">
                <a:solidFill>
                  <a:srgbClr val="FF0000"/>
                </a:solidFill>
              </a:rPr>
              <a:t>Complete the actions as described in the following slides to get familiar with the App. </a:t>
            </a:r>
          </a:p>
          <a:p>
            <a:pPr>
              <a:lnSpc>
                <a:spcPct val="100000"/>
              </a:lnSpc>
              <a:spcBef>
                <a:spcPts val="0"/>
              </a:spcBef>
            </a:pPr>
            <a:endParaRPr lang="en-NZ" sz="800" dirty="0"/>
          </a:p>
          <a:p>
            <a:r>
              <a:rPr lang="en-NZ" dirty="0"/>
              <a:t>	1					2				3</a:t>
            </a:r>
          </a:p>
        </p:txBody>
      </p:sp>
      <p:sp>
        <p:nvSpPr>
          <p:cNvPr id="6" name="Slide Number Placeholder 5">
            <a:extLst>
              <a:ext uri="{FF2B5EF4-FFF2-40B4-BE49-F238E27FC236}">
                <a16:creationId xmlns:a16="http://schemas.microsoft.com/office/drawing/2014/main" id="{AAAEF070-551F-4B67-8DE6-BD507FDCFC00}"/>
              </a:ext>
            </a:extLst>
          </p:cNvPr>
          <p:cNvSpPr>
            <a:spLocks noGrp="1"/>
          </p:cNvSpPr>
          <p:nvPr>
            <p:ph type="sldNum" sz="quarter" idx="12"/>
          </p:nvPr>
        </p:nvSpPr>
        <p:spPr>
          <a:xfrm>
            <a:off x="405996" y="4698320"/>
            <a:ext cx="546504" cy="276933"/>
          </a:xfrm>
        </p:spPr>
        <p:txBody>
          <a:bodyPr/>
          <a:lstStyle/>
          <a:p>
            <a:fld id="{0EE62241-ACF6-4170-A27D-6477E8E92F89}" type="slidenum">
              <a:rPr lang="en-NZ" smtClean="0"/>
              <a:pPr/>
              <a:t>9</a:t>
            </a:fld>
            <a:endParaRPr lang="en-NZ" dirty="0"/>
          </a:p>
        </p:txBody>
      </p:sp>
      <p:grpSp>
        <p:nvGrpSpPr>
          <p:cNvPr id="5" name="Group 4">
            <a:extLst>
              <a:ext uri="{FF2B5EF4-FFF2-40B4-BE49-F238E27FC236}">
                <a16:creationId xmlns:a16="http://schemas.microsoft.com/office/drawing/2014/main" id="{D5CF7125-E1FD-4AA5-B7F2-9D2892B3CD8D}"/>
              </a:ext>
            </a:extLst>
          </p:cNvPr>
          <p:cNvGrpSpPr/>
          <p:nvPr/>
        </p:nvGrpSpPr>
        <p:grpSpPr>
          <a:xfrm>
            <a:off x="2158241" y="1602437"/>
            <a:ext cx="3273124" cy="3182388"/>
            <a:chOff x="2158241" y="1602437"/>
            <a:chExt cx="3273124" cy="3182388"/>
          </a:xfrm>
        </p:grpSpPr>
        <p:pic>
          <p:nvPicPr>
            <p:cNvPr id="19" name="Picture 18">
              <a:extLst>
                <a:ext uri="{FF2B5EF4-FFF2-40B4-BE49-F238E27FC236}">
                  <a16:creationId xmlns:a16="http://schemas.microsoft.com/office/drawing/2014/main" id="{8C75BF4C-1858-4578-B508-2335DFDEA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654" y="1602437"/>
              <a:ext cx="1560711" cy="3182388"/>
            </a:xfrm>
            <a:prstGeom prst="rect">
              <a:avLst/>
            </a:prstGeom>
          </p:spPr>
        </p:pic>
        <p:pic>
          <p:nvPicPr>
            <p:cNvPr id="21" name="Picture 20" descr="Graphical user interface, application&#10;&#10;Description automatically generated">
              <a:extLst>
                <a:ext uri="{FF2B5EF4-FFF2-40B4-BE49-F238E27FC236}">
                  <a16:creationId xmlns:a16="http://schemas.microsoft.com/office/drawing/2014/main" id="{B7876D1B-65FA-4DC0-BAE8-F12C80DC2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710" y="1981465"/>
              <a:ext cx="1332599" cy="2370248"/>
            </a:xfrm>
            <a:prstGeom prst="rect">
              <a:avLst/>
            </a:prstGeom>
          </p:spPr>
        </p:pic>
        <p:sp>
          <p:nvSpPr>
            <p:cNvPr id="27" name="Rectangle 26">
              <a:extLst>
                <a:ext uri="{FF2B5EF4-FFF2-40B4-BE49-F238E27FC236}">
                  <a16:creationId xmlns:a16="http://schemas.microsoft.com/office/drawing/2014/main" id="{CCD6CDF4-CF4B-4D2C-BDC8-CFA17BE0B7A3}"/>
                </a:ext>
              </a:extLst>
            </p:cNvPr>
            <p:cNvSpPr/>
            <p:nvPr/>
          </p:nvSpPr>
          <p:spPr>
            <a:xfrm>
              <a:off x="4359793" y="2931946"/>
              <a:ext cx="575401" cy="1732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5" name="Straight Arrow Connector 34">
              <a:extLst>
                <a:ext uri="{FF2B5EF4-FFF2-40B4-BE49-F238E27FC236}">
                  <a16:creationId xmlns:a16="http://schemas.microsoft.com/office/drawing/2014/main" id="{E91A3B23-6F1C-4E57-9F0B-006DB6929BA6}"/>
                </a:ext>
              </a:extLst>
            </p:cNvPr>
            <p:cNvCxnSpPr>
              <a:cxnSpLocks/>
            </p:cNvCxnSpPr>
            <p:nvPr/>
          </p:nvCxnSpPr>
          <p:spPr>
            <a:xfrm flipV="1">
              <a:off x="3340830" y="3152529"/>
              <a:ext cx="1231170" cy="4352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2B6E0DF-AF75-4E97-AB0B-9D2CF7A892BF}"/>
                </a:ext>
              </a:extLst>
            </p:cNvPr>
            <p:cNvSpPr txBox="1"/>
            <p:nvPr/>
          </p:nvSpPr>
          <p:spPr>
            <a:xfrm>
              <a:off x="2158241" y="3325894"/>
              <a:ext cx="1519856" cy="461665"/>
            </a:xfrm>
            <a:prstGeom prst="rect">
              <a:avLst/>
            </a:prstGeom>
            <a:noFill/>
          </p:spPr>
          <p:txBody>
            <a:bodyPr wrap="square" rtlCol="0">
              <a:spAutoFit/>
            </a:bodyPr>
            <a:lstStyle/>
            <a:p>
              <a:r>
                <a:rPr lang="en-NZ" sz="1200" dirty="0"/>
                <a:t>Select change user profile</a:t>
              </a:r>
            </a:p>
          </p:txBody>
        </p:sp>
      </p:grpSp>
      <p:grpSp>
        <p:nvGrpSpPr>
          <p:cNvPr id="7" name="Group 6">
            <a:extLst>
              <a:ext uri="{FF2B5EF4-FFF2-40B4-BE49-F238E27FC236}">
                <a16:creationId xmlns:a16="http://schemas.microsoft.com/office/drawing/2014/main" id="{DB0046A1-B2BA-4910-88B0-E840B0B76AB7}"/>
              </a:ext>
            </a:extLst>
          </p:cNvPr>
          <p:cNvGrpSpPr/>
          <p:nvPr/>
        </p:nvGrpSpPr>
        <p:grpSpPr>
          <a:xfrm>
            <a:off x="5577101" y="1582053"/>
            <a:ext cx="3016252" cy="3182388"/>
            <a:chOff x="5577101" y="1582053"/>
            <a:chExt cx="3016252" cy="3182388"/>
          </a:xfrm>
        </p:grpSpPr>
        <p:pic>
          <p:nvPicPr>
            <p:cNvPr id="23" name="Picture 22" descr="Graphical user interface, application&#10;&#10;Description automatically generated">
              <a:extLst>
                <a:ext uri="{FF2B5EF4-FFF2-40B4-BE49-F238E27FC236}">
                  <a16:creationId xmlns:a16="http://schemas.microsoft.com/office/drawing/2014/main" id="{4170EBE5-4171-4660-9108-4BB44DA40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9107" y="1975115"/>
              <a:ext cx="1398583" cy="2487613"/>
            </a:xfrm>
            <a:prstGeom prst="rect">
              <a:avLst/>
            </a:prstGeom>
          </p:spPr>
        </p:pic>
        <p:pic>
          <p:nvPicPr>
            <p:cNvPr id="24" name="Picture 23">
              <a:extLst>
                <a:ext uri="{FF2B5EF4-FFF2-40B4-BE49-F238E27FC236}">
                  <a16:creationId xmlns:a16="http://schemas.microsoft.com/office/drawing/2014/main" id="{9E2E4A19-730E-47A9-A7E0-09BF4DE47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2642" y="1582053"/>
              <a:ext cx="1560711" cy="3182388"/>
            </a:xfrm>
            <a:prstGeom prst="rect">
              <a:avLst/>
            </a:prstGeom>
          </p:spPr>
        </p:pic>
        <p:sp>
          <p:nvSpPr>
            <p:cNvPr id="28" name="Rectangle 27">
              <a:extLst>
                <a:ext uri="{FF2B5EF4-FFF2-40B4-BE49-F238E27FC236}">
                  <a16:creationId xmlns:a16="http://schemas.microsoft.com/office/drawing/2014/main" id="{5A5D69E4-6275-4312-BFC9-4A464A94E113}"/>
                </a:ext>
              </a:extLst>
            </p:cNvPr>
            <p:cNvSpPr/>
            <p:nvPr/>
          </p:nvSpPr>
          <p:spPr>
            <a:xfrm>
              <a:off x="7531648" y="3185947"/>
              <a:ext cx="575401" cy="1732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TextBox 39">
              <a:extLst>
                <a:ext uri="{FF2B5EF4-FFF2-40B4-BE49-F238E27FC236}">
                  <a16:creationId xmlns:a16="http://schemas.microsoft.com/office/drawing/2014/main" id="{92794A68-8472-4BB8-9B9E-0D5780C5F69C}"/>
                </a:ext>
              </a:extLst>
            </p:cNvPr>
            <p:cNvSpPr txBox="1"/>
            <p:nvPr/>
          </p:nvSpPr>
          <p:spPr>
            <a:xfrm>
              <a:off x="5577101" y="2112465"/>
              <a:ext cx="1341485" cy="461665"/>
            </a:xfrm>
            <a:prstGeom prst="rect">
              <a:avLst/>
            </a:prstGeom>
            <a:noFill/>
          </p:spPr>
          <p:txBody>
            <a:bodyPr wrap="square" rtlCol="0">
              <a:spAutoFit/>
            </a:bodyPr>
            <a:lstStyle/>
            <a:p>
              <a:r>
                <a:rPr lang="en-NZ" sz="1200" dirty="0"/>
                <a:t>Scan the code above. </a:t>
              </a:r>
            </a:p>
          </p:txBody>
        </p:sp>
        <p:cxnSp>
          <p:nvCxnSpPr>
            <p:cNvPr id="41" name="Straight Arrow Connector 40">
              <a:extLst>
                <a:ext uri="{FF2B5EF4-FFF2-40B4-BE49-F238E27FC236}">
                  <a16:creationId xmlns:a16="http://schemas.microsoft.com/office/drawing/2014/main" id="{3AFC8A75-6BFC-46ED-AE68-A0F6866C3359}"/>
                </a:ext>
              </a:extLst>
            </p:cNvPr>
            <p:cNvCxnSpPr>
              <a:cxnSpLocks/>
            </p:cNvCxnSpPr>
            <p:nvPr/>
          </p:nvCxnSpPr>
          <p:spPr>
            <a:xfrm>
              <a:off x="6132638" y="2487624"/>
              <a:ext cx="1343347" cy="8246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9CA2E5E-29B8-4EAD-9B3C-F82FEB4A273C}"/>
                </a:ext>
              </a:extLst>
            </p:cNvPr>
            <p:cNvSpPr txBox="1"/>
            <p:nvPr/>
          </p:nvSpPr>
          <p:spPr>
            <a:xfrm>
              <a:off x="5634129" y="3469867"/>
              <a:ext cx="1341485" cy="1015663"/>
            </a:xfrm>
            <a:prstGeom prst="rect">
              <a:avLst/>
            </a:prstGeom>
            <a:noFill/>
          </p:spPr>
          <p:txBody>
            <a:bodyPr wrap="square" rtlCol="0">
              <a:spAutoFit/>
            </a:bodyPr>
            <a:lstStyle/>
            <a:p>
              <a:r>
                <a:rPr lang="en-NZ" sz="1200" dirty="0">
                  <a:highlight>
                    <a:srgbClr val="FFFF00"/>
                  </a:highlight>
                </a:rPr>
                <a:t>NB; you will jump straight to this screen if the app does not have an access code.</a:t>
              </a:r>
            </a:p>
          </p:txBody>
        </p:sp>
      </p:grpSp>
      <p:grpSp>
        <p:nvGrpSpPr>
          <p:cNvPr id="4" name="Group 3">
            <a:extLst>
              <a:ext uri="{FF2B5EF4-FFF2-40B4-BE49-F238E27FC236}">
                <a16:creationId xmlns:a16="http://schemas.microsoft.com/office/drawing/2014/main" id="{9E18770A-BF6E-4C46-B163-E20CB0CF6713}"/>
              </a:ext>
            </a:extLst>
          </p:cNvPr>
          <p:cNvGrpSpPr/>
          <p:nvPr/>
        </p:nvGrpSpPr>
        <p:grpSpPr>
          <a:xfrm>
            <a:off x="453349" y="1596115"/>
            <a:ext cx="3143405" cy="3182388"/>
            <a:chOff x="651363" y="1572677"/>
            <a:chExt cx="3143405" cy="3182388"/>
          </a:xfrm>
        </p:grpSpPr>
        <p:pic>
          <p:nvPicPr>
            <p:cNvPr id="17" name="Picture 16" descr="Graphical user interface, application, Teams&#10;&#10;Description automatically generated">
              <a:extLst>
                <a:ext uri="{FF2B5EF4-FFF2-40B4-BE49-F238E27FC236}">
                  <a16:creationId xmlns:a16="http://schemas.microsoft.com/office/drawing/2014/main" id="{E4822E12-ED32-49D3-8E3C-9F4D0B66B5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333" y="1909227"/>
              <a:ext cx="1342769" cy="2388340"/>
            </a:xfrm>
            <a:prstGeom prst="rect">
              <a:avLst/>
            </a:prstGeom>
          </p:spPr>
        </p:pic>
        <p:pic>
          <p:nvPicPr>
            <p:cNvPr id="18" name="Picture 17">
              <a:extLst>
                <a:ext uri="{FF2B5EF4-FFF2-40B4-BE49-F238E27FC236}">
                  <a16:creationId xmlns:a16="http://schemas.microsoft.com/office/drawing/2014/main" id="{0D550C1B-C5D9-4D33-B7C6-450723C68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63" y="1572677"/>
              <a:ext cx="1560711" cy="3182388"/>
            </a:xfrm>
            <a:prstGeom prst="rect">
              <a:avLst/>
            </a:prstGeom>
          </p:spPr>
        </p:pic>
        <p:sp>
          <p:nvSpPr>
            <p:cNvPr id="26" name="Rectangle 25">
              <a:extLst>
                <a:ext uri="{FF2B5EF4-FFF2-40B4-BE49-F238E27FC236}">
                  <a16:creationId xmlns:a16="http://schemas.microsoft.com/office/drawing/2014/main" id="{E40B2C49-2C53-479A-A57A-292C56374263}"/>
                </a:ext>
              </a:extLst>
            </p:cNvPr>
            <p:cNvSpPr/>
            <p:nvPr/>
          </p:nvSpPr>
          <p:spPr>
            <a:xfrm>
              <a:off x="1181100" y="3448050"/>
              <a:ext cx="514350" cy="1397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1" name="Straight Arrow Connector 30">
              <a:extLst>
                <a:ext uri="{FF2B5EF4-FFF2-40B4-BE49-F238E27FC236}">
                  <a16:creationId xmlns:a16="http://schemas.microsoft.com/office/drawing/2014/main" id="{A0D4831A-F7F1-4CE5-BEB6-260ADBCE3305}"/>
                </a:ext>
              </a:extLst>
            </p:cNvPr>
            <p:cNvCxnSpPr>
              <a:cxnSpLocks/>
            </p:cNvCxnSpPr>
            <p:nvPr/>
          </p:nvCxnSpPr>
          <p:spPr>
            <a:xfrm flipH="1">
              <a:off x="1499016" y="2574131"/>
              <a:ext cx="1103131" cy="8739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4CEA24E-4099-4068-9E8D-2386417850EA}"/>
                </a:ext>
              </a:extLst>
            </p:cNvPr>
            <p:cNvSpPr txBox="1"/>
            <p:nvPr/>
          </p:nvSpPr>
          <p:spPr>
            <a:xfrm>
              <a:off x="2213325" y="2112466"/>
              <a:ext cx="1519856" cy="461665"/>
            </a:xfrm>
            <a:prstGeom prst="rect">
              <a:avLst/>
            </a:prstGeom>
            <a:noFill/>
          </p:spPr>
          <p:txBody>
            <a:bodyPr wrap="square" rtlCol="0">
              <a:spAutoFit/>
            </a:bodyPr>
            <a:lstStyle/>
            <a:p>
              <a:r>
                <a:rPr lang="en-NZ" sz="1200" dirty="0"/>
                <a:t>Select change user profile</a:t>
              </a:r>
            </a:p>
          </p:txBody>
        </p:sp>
        <p:sp>
          <p:nvSpPr>
            <p:cNvPr id="47" name="Rectangle 46">
              <a:extLst>
                <a:ext uri="{FF2B5EF4-FFF2-40B4-BE49-F238E27FC236}">
                  <a16:creationId xmlns:a16="http://schemas.microsoft.com/office/drawing/2014/main" id="{133F5C49-D7EC-4275-B718-01660D5234F4}"/>
                </a:ext>
              </a:extLst>
            </p:cNvPr>
            <p:cNvSpPr/>
            <p:nvPr/>
          </p:nvSpPr>
          <p:spPr>
            <a:xfrm>
              <a:off x="1181100" y="3733108"/>
              <a:ext cx="514350" cy="1397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TextBox 47">
              <a:extLst>
                <a:ext uri="{FF2B5EF4-FFF2-40B4-BE49-F238E27FC236}">
                  <a16:creationId xmlns:a16="http://schemas.microsoft.com/office/drawing/2014/main" id="{8B32D2B2-F35E-469E-9196-0ABE58AE7018}"/>
                </a:ext>
              </a:extLst>
            </p:cNvPr>
            <p:cNvSpPr txBox="1"/>
            <p:nvPr/>
          </p:nvSpPr>
          <p:spPr>
            <a:xfrm>
              <a:off x="2274912" y="4066734"/>
              <a:ext cx="1519856" cy="461665"/>
            </a:xfrm>
            <a:prstGeom prst="rect">
              <a:avLst/>
            </a:prstGeom>
            <a:noFill/>
          </p:spPr>
          <p:txBody>
            <a:bodyPr wrap="square" rtlCol="0">
              <a:spAutoFit/>
            </a:bodyPr>
            <a:lstStyle/>
            <a:p>
              <a:r>
                <a:rPr lang="en-NZ" sz="1200" dirty="0"/>
                <a:t>Note the location of the user manual</a:t>
              </a:r>
            </a:p>
          </p:txBody>
        </p:sp>
        <p:cxnSp>
          <p:nvCxnSpPr>
            <p:cNvPr id="49" name="Straight Arrow Connector 48">
              <a:extLst>
                <a:ext uri="{FF2B5EF4-FFF2-40B4-BE49-F238E27FC236}">
                  <a16:creationId xmlns:a16="http://schemas.microsoft.com/office/drawing/2014/main" id="{DD5BEF67-582B-4D0C-9DAF-01DCC040A777}"/>
                </a:ext>
              </a:extLst>
            </p:cNvPr>
            <p:cNvCxnSpPr>
              <a:cxnSpLocks/>
            </p:cNvCxnSpPr>
            <p:nvPr/>
          </p:nvCxnSpPr>
          <p:spPr>
            <a:xfrm flipH="1" flipV="1">
              <a:off x="1727547" y="3872808"/>
              <a:ext cx="625407" cy="2971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759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NZ Fire">
      <a:dk1>
        <a:sysClr val="windowText" lastClr="000000"/>
      </a:dk1>
      <a:lt1>
        <a:sysClr val="window" lastClr="FFFFFF"/>
      </a:lt1>
      <a:dk2>
        <a:srgbClr val="44546A"/>
      </a:dk2>
      <a:lt2>
        <a:srgbClr val="E7E6E6"/>
      </a:lt2>
      <a:accent1>
        <a:srgbClr val="ED1C24"/>
      </a:accent1>
      <a:accent2>
        <a:srgbClr val="180F5E"/>
      </a:accent2>
      <a:accent3>
        <a:srgbClr val="FFE70E"/>
      </a:accent3>
      <a:accent4>
        <a:srgbClr val="BFBFBF"/>
      </a:accent4>
      <a:accent5>
        <a:srgbClr val="5C78D0"/>
      </a:accent5>
      <a:accent6>
        <a:srgbClr val="F57F85"/>
      </a:accent6>
      <a:hlink>
        <a:srgbClr val="180F5E"/>
      </a:hlink>
      <a:folHlink>
        <a:srgbClr val="5C78D0"/>
      </a:folHlink>
    </a:clrScheme>
    <a:fontScheme name="NZ Fire">
      <a:majorFont>
        <a:latin typeface="Arial Narrow"/>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B5E825B614BE4AB6727DAE9811E459" ma:contentTypeVersion="15" ma:contentTypeDescription="Create a new document." ma:contentTypeScope="" ma:versionID="e60ec6d91c04f53f81de7ff708cf15d4">
  <xsd:schema xmlns:xsd="http://www.w3.org/2001/XMLSchema" xmlns:xs="http://www.w3.org/2001/XMLSchema" xmlns:p="http://schemas.microsoft.com/office/2006/metadata/properties" xmlns:ns2="c4701526-6ba0-45ac-acc9-d841cd5d1ba9" xmlns:ns3="98ccf3e4-7ac9-4038-9735-978f330218aa" targetNamespace="http://schemas.microsoft.com/office/2006/metadata/properties" ma:root="true" ma:fieldsID="dd252e91c362d22888f28fa9133ef595" ns2:_="" ns3:_="">
    <xsd:import namespace="c4701526-6ba0-45ac-acc9-d841cd5d1ba9"/>
    <xsd:import namespace="98ccf3e4-7ac9-4038-9735-978f33021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01526-6ba0-45ac-acc9-d841cd5d1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db8ce30-a694-4108-9a7f-921c08d0c70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ccf3e4-7ac9-4038-9735-978f330218a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9134287-7125-4307-9e60-9692dbd8cefb}" ma:internalName="TaxCatchAll" ma:showField="CatchAllData" ma:web="98ccf3e4-7ac9-4038-9735-978f33021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8ccf3e4-7ac9-4038-9735-978f330218aa">
      <UserInfo>
        <DisplayName/>
        <AccountId xsi:nil="true"/>
        <AccountType/>
      </UserInfo>
    </SharedWithUsers>
    <lcf76f155ced4ddcb4097134ff3c332f xmlns="c4701526-6ba0-45ac-acc9-d841cd5d1ba9">
      <Terms xmlns="http://schemas.microsoft.com/office/infopath/2007/PartnerControls"/>
    </lcf76f155ced4ddcb4097134ff3c332f>
    <TaxCatchAll xmlns="98ccf3e4-7ac9-4038-9735-978f330218aa" xsi:nil="true"/>
  </documentManagement>
</p:properties>
</file>

<file path=customXml/itemProps1.xml><?xml version="1.0" encoding="utf-8"?>
<ds:datastoreItem xmlns:ds="http://schemas.openxmlformats.org/officeDocument/2006/customXml" ds:itemID="{085ED798-B094-4E1A-8923-55E57252FA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701526-6ba0-45ac-acc9-d841cd5d1ba9"/>
    <ds:schemaRef ds:uri="98ccf3e4-7ac9-4038-9735-978f33021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E140EF-E956-48E3-8920-6E81D2D3CC27}">
  <ds:schemaRefs>
    <ds:schemaRef ds:uri="http://schemas.microsoft.com/sharepoint/v3/contenttype/forms"/>
  </ds:schemaRefs>
</ds:datastoreItem>
</file>

<file path=customXml/itemProps3.xml><?xml version="1.0" encoding="utf-8"?>
<ds:datastoreItem xmlns:ds="http://schemas.openxmlformats.org/officeDocument/2006/customXml" ds:itemID="{E0CEA8CD-BF57-4FF1-8D1F-13490A37DD4F}">
  <ds:schemaRefs>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c4701526-6ba0-45ac-acc9-d841cd5d1ba9"/>
    <ds:schemaRef ds:uri="http://schemas.openxmlformats.org/package/2006/metadata/core-properties"/>
    <ds:schemaRef ds:uri="98ccf3e4-7ac9-4038-9735-978f330218a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10144</TotalTime>
  <Words>2193</Words>
  <Application>Microsoft Office PowerPoint</Application>
  <PresentationFormat>Custom</PresentationFormat>
  <Paragraphs>321</Paragraphs>
  <Slides>30</Slides>
  <Notes>20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Introduction to firemapper Enterprise </vt:lpstr>
      <vt:lpstr>Prestation outline. </vt:lpstr>
      <vt:lpstr>Why FireMapper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firemapper Enterprise </dc:title>
  <dc:creator>Andrew Empson</dc:creator>
  <cp:lastModifiedBy>Renwick, Rory</cp:lastModifiedBy>
  <cp:revision>40</cp:revision>
  <dcterms:created xsi:type="dcterms:W3CDTF">2017-05-25T22:58:31Z</dcterms:created>
  <dcterms:modified xsi:type="dcterms:W3CDTF">2022-11-11T01:58:33Z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0x010100D2B5E825B614BE4AB6727DAE9811E459</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