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5"/>
  </p:notesMasterIdLst>
  <p:sldIdLst>
    <p:sldId id="256" r:id="rId5"/>
    <p:sldId id="258" r:id="rId6"/>
    <p:sldId id="260" r:id="rId7"/>
    <p:sldId id="261" r:id="rId8"/>
    <p:sldId id="308" r:id="rId9"/>
    <p:sldId id="309" r:id="rId10"/>
    <p:sldId id="263" r:id="rId11"/>
    <p:sldId id="269" r:id="rId12"/>
    <p:sldId id="307" r:id="rId13"/>
    <p:sldId id="268" r:id="rId14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wick, Rory" initials="RR" lastIdx="1" clrIdx="0">
    <p:extLst>
      <p:ext uri="{19B8F6BF-5375-455C-9EA6-DF929625EA0E}">
        <p15:presenceInfo xmlns:p15="http://schemas.microsoft.com/office/powerpoint/2012/main" userId="S::Rory.Renwick@fireandemergency.nz::bbc90bb4-13ef-4839-99f4-c9d4f9e25d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CC"/>
    <a:srgbClr val="F5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40E3F-5CC7-45D3-BE45-B649DB9C0A68}" v="952" dt="2020-12-20T20:35:15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5546" autoAdjust="0"/>
  </p:normalViewPr>
  <p:slideViewPr>
    <p:cSldViewPr snapToGrid="0">
      <p:cViewPr varScale="1">
        <p:scale>
          <a:sx n="128" d="100"/>
          <a:sy n="128" d="100"/>
        </p:scale>
        <p:origin x="8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wick, Rory" userId="bbc90bb4-13ef-4839-99f4-c9d4f9e25d63" providerId="ADAL" clId="{B9240E3F-5CC7-45D3-BE45-B649DB9C0A68}"/>
    <pc:docChg chg="undo custSel addSld modSld">
      <pc:chgData name="Renwick, Rory" userId="bbc90bb4-13ef-4839-99f4-c9d4f9e25d63" providerId="ADAL" clId="{B9240E3F-5CC7-45D3-BE45-B649DB9C0A68}" dt="2020-12-20T22:55:05.324" v="1125" actId="478"/>
      <pc:docMkLst>
        <pc:docMk/>
      </pc:docMkLst>
      <pc:sldChg chg="addSp delSp modSp modTransition delAnim modAnim modNotesTx">
        <pc:chgData name="Renwick, Rory" userId="bbc90bb4-13ef-4839-99f4-c9d4f9e25d63" providerId="ADAL" clId="{B9240E3F-5CC7-45D3-BE45-B649DB9C0A68}" dt="2020-12-20T22:54:34.076" v="1115" actId="478"/>
        <pc:sldMkLst>
          <pc:docMk/>
          <pc:sldMk cId="4277665399" sldId="256"/>
        </pc:sldMkLst>
        <pc:picChg chg="add mod">
          <ac:chgData name="Renwick, Rory" userId="bbc90bb4-13ef-4839-99f4-c9d4f9e25d63" providerId="ADAL" clId="{B9240E3F-5CC7-45D3-BE45-B649DB9C0A68}" dt="2020-12-14T09:20:05.019" v="109" actId="1076"/>
          <ac:picMkLst>
            <pc:docMk/>
            <pc:sldMk cId="4277665399" sldId="256"/>
            <ac:picMk id="2" creationId="{2AA0D620-D88C-4F21-9857-DE5263FC60F9}"/>
          </ac:picMkLst>
        </pc:picChg>
        <pc:picChg chg="add del mod">
          <ac:chgData name="Renwick, Rory" userId="bbc90bb4-13ef-4839-99f4-c9d4f9e25d63" providerId="ADAL" clId="{B9240E3F-5CC7-45D3-BE45-B649DB9C0A68}" dt="2020-12-20T22:54:34.076" v="1115" actId="478"/>
          <ac:picMkLst>
            <pc:docMk/>
            <pc:sldMk cId="4277665399" sldId="256"/>
            <ac:picMk id="2" creationId="{6A3B9D05-4261-427A-AAED-2E54785D70FE}"/>
          </ac:picMkLst>
        </pc:picChg>
        <pc:picChg chg="add del mod">
          <ac:chgData name="Renwick, Rory" userId="bbc90bb4-13ef-4839-99f4-c9d4f9e25d63" providerId="ADAL" clId="{B9240E3F-5CC7-45D3-BE45-B649DB9C0A68}" dt="2020-12-20T18:42:25.704" v="1058" actId="478"/>
          <ac:picMkLst>
            <pc:docMk/>
            <pc:sldMk cId="4277665399" sldId="256"/>
            <ac:picMk id="3" creationId="{FB2FA5C5-3348-494F-915F-C58BF66B6A5C}"/>
          </ac:picMkLst>
        </pc:picChg>
        <pc:picChg chg="mod">
          <ac:chgData name="Renwick, Rory" userId="bbc90bb4-13ef-4839-99f4-c9d4f9e25d63" providerId="ADAL" clId="{B9240E3F-5CC7-45D3-BE45-B649DB9C0A68}" dt="2020-12-14T09:18:36.468" v="107" actId="1076"/>
          <ac:picMkLst>
            <pc:docMk/>
            <pc:sldMk cId="4277665399" sldId="256"/>
            <ac:picMk id="12" creationId="{00000000-0000-0000-0000-000000000000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36.853" v="1116" actId="478"/>
        <pc:sldMkLst>
          <pc:docMk/>
          <pc:sldMk cId="2683079955" sldId="258"/>
        </pc:sldMkLst>
        <pc:spChg chg="mod">
          <ac:chgData name="Renwick, Rory" userId="bbc90bb4-13ef-4839-99f4-c9d4f9e25d63" providerId="ADAL" clId="{B9240E3F-5CC7-45D3-BE45-B649DB9C0A68}" dt="2020-12-14T04:58:58.411" v="9" actId="20577"/>
          <ac:spMkLst>
            <pc:docMk/>
            <pc:sldMk cId="2683079955" sldId="258"/>
            <ac:spMk id="6" creationId="{00000000-0000-0000-0000-000000000000}"/>
          </ac:spMkLst>
        </pc:spChg>
        <pc:spChg chg="mod">
          <ac:chgData name="Renwick, Rory" userId="bbc90bb4-13ef-4839-99f4-c9d4f9e25d63" providerId="ADAL" clId="{B9240E3F-5CC7-45D3-BE45-B649DB9C0A68}" dt="2020-12-14T17:37:27.286" v="241" actId="20577"/>
          <ac:spMkLst>
            <pc:docMk/>
            <pc:sldMk cId="2683079955" sldId="258"/>
            <ac:spMk id="7" creationId="{00000000-0000-0000-0000-000000000000}"/>
          </ac:spMkLst>
        </pc:spChg>
        <pc:picChg chg="add mod">
          <ac:chgData name="Renwick, Rory" userId="bbc90bb4-13ef-4839-99f4-c9d4f9e25d63" providerId="ADAL" clId="{B9240E3F-5CC7-45D3-BE45-B649DB9C0A68}" dt="2020-12-15T07:32:03.785" v="265" actId="1076"/>
          <ac:picMkLst>
            <pc:docMk/>
            <pc:sldMk cId="2683079955" sldId="258"/>
            <ac:picMk id="3" creationId="{D30E23CD-5C28-4F43-9470-EFFAD81B636C}"/>
          </ac:picMkLst>
        </pc:picChg>
        <pc:picChg chg="add del mod">
          <ac:chgData name="Renwick, Rory" userId="bbc90bb4-13ef-4839-99f4-c9d4f9e25d63" providerId="ADAL" clId="{B9240E3F-5CC7-45D3-BE45-B649DB9C0A68}" dt="2020-12-20T18:33:23.119" v="1044" actId="478"/>
          <ac:picMkLst>
            <pc:docMk/>
            <pc:sldMk cId="2683079955" sldId="258"/>
            <ac:picMk id="3" creationId="{DD21C83F-AA8B-4C75-85D1-5DFA25FBC44A}"/>
          </ac:picMkLst>
        </pc:picChg>
        <pc:picChg chg="add del mod">
          <ac:chgData name="Renwick, Rory" userId="bbc90bb4-13ef-4839-99f4-c9d4f9e25d63" providerId="ADAL" clId="{B9240E3F-5CC7-45D3-BE45-B649DB9C0A68}" dt="2020-12-20T22:54:36.853" v="1116" actId="478"/>
          <ac:picMkLst>
            <pc:docMk/>
            <pc:sldMk cId="2683079955" sldId="258"/>
            <ac:picMk id="4" creationId="{07F651AD-B0ED-44CC-A399-7066528CA1C1}"/>
          </ac:picMkLst>
        </pc:picChg>
        <pc:picChg chg="add del mod">
          <ac:chgData name="Renwick, Rory" userId="bbc90bb4-13ef-4839-99f4-c9d4f9e25d63" providerId="ADAL" clId="{B9240E3F-5CC7-45D3-BE45-B649DB9C0A68}" dt="2020-12-18T08:19:00.068" v="978" actId="478"/>
          <ac:picMkLst>
            <pc:docMk/>
            <pc:sldMk cId="2683079955" sldId="258"/>
            <ac:picMk id="4" creationId="{0B268517-8F04-4F8C-B3EE-875575874B92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41.662" v="1117" actId="478"/>
        <pc:sldMkLst>
          <pc:docMk/>
          <pc:sldMk cId="3143228639" sldId="260"/>
        </pc:sldMkLst>
        <pc:spChg chg="mod">
          <ac:chgData name="Renwick, Rory" userId="bbc90bb4-13ef-4839-99f4-c9d4f9e25d63" providerId="ADAL" clId="{B9240E3F-5CC7-45D3-BE45-B649DB9C0A68}" dt="2020-12-15T08:55:12.650" v="439" actId="1076"/>
          <ac:spMkLst>
            <pc:docMk/>
            <pc:sldMk cId="3143228639" sldId="260"/>
            <ac:spMk id="38" creationId="{3DA0FA2C-2A20-4755-A187-CCC53027293A}"/>
          </ac:spMkLst>
        </pc:spChg>
        <pc:picChg chg="add mod">
          <ac:chgData name="Renwick, Rory" userId="bbc90bb4-13ef-4839-99f4-c9d4f9e25d63" providerId="ADAL" clId="{B9240E3F-5CC7-45D3-BE45-B649DB9C0A68}" dt="2020-12-15T07:46:16.064" v="280" actId="1076"/>
          <ac:picMkLst>
            <pc:docMk/>
            <pc:sldMk cId="3143228639" sldId="260"/>
            <ac:picMk id="6" creationId="{44267038-0915-4255-8B43-D901D5371A7C}"/>
          </ac:picMkLst>
        </pc:picChg>
        <pc:picChg chg="add del mod">
          <ac:chgData name="Renwick, Rory" userId="bbc90bb4-13ef-4839-99f4-c9d4f9e25d63" providerId="ADAL" clId="{B9240E3F-5CC7-45D3-BE45-B649DB9C0A68}" dt="2020-12-20T22:54:41.662" v="1117" actId="478"/>
          <ac:picMkLst>
            <pc:docMk/>
            <pc:sldMk cId="3143228639" sldId="260"/>
            <ac:picMk id="12" creationId="{AE70FEAB-6EF5-4A88-BB1D-52ECEFEBBA86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44.245" v="1118" actId="478"/>
        <pc:sldMkLst>
          <pc:docMk/>
          <pc:sldMk cId="756610926" sldId="261"/>
        </pc:sldMkLst>
        <pc:spChg chg="mod">
          <ac:chgData name="Renwick, Rory" userId="bbc90bb4-13ef-4839-99f4-c9d4f9e25d63" providerId="ADAL" clId="{B9240E3F-5CC7-45D3-BE45-B649DB9C0A68}" dt="2020-12-15T09:13:41.017" v="522" actId="20577"/>
          <ac:spMkLst>
            <pc:docMk/>
            <pc:sldMk cId="756610926" sldId="261"/>
            <ac:spMk id="6" creationId="{00000000-0000-0000-0000-000000000000}"/>
          </ac:spMkLst>
        </pc:spChg>
        <pc:picChg chg="add del mod">
          <ac:chgData name="Renwick, Rory" userId="bbc90bb4-13ef-4839-99f4-c9d4f9e25d63" providerId="ADAL" clId="{B9240E3F-5CC7-45D3-BE45-B649DB9C0A68}" dt="2020-12-18T08:21:49.701" v="984" actId="478"/>
          <ac:picMkLst>
            <pc:docMk/>
            <pc:sldMk cId="756610926" sldId="261"/>
            <ac:picMk id="3" creationId="{2798F20D-6B42-4AAC-96D9-0169D0265B51}"/>
          </ac:picMkLst>
        </pc:picChg>
        <pc:picChg chg="add mod">
          <ac:chgData name="Renwick, Rory" userId="bbc90bb4-13ef-4839-99f4-c9d4f9e25d63" providerId="ADAL" clId="{B9240E3F-5CC7-45D3-BE45-B649DB9C0A68}" dt="2020-12-17T23:15:27.088" v="879"/>
          <ac:picMkLst>
            <pc:docMk/>
            <pc:sldMk cId="756610926" sldId="261"/>
            <ac:picMk id="4" creationId="{77ED17FE-4758-45A9-A987-C9F235E680F6}"/>
          </ac:picMkLst>
        </pc:picChg>
        <pc:picChg chg="add del mod">
          <ac:chgData name="Renwick, Rory" userId="bbc90bb4-13ef-4839-99f4-c9d4f9e25d63" providerId="ADAL" clId="{B9240E3F-5CC7-45D3-BE45-B649DB9C0A68}" dt="2020-12-20T22:54:44.245" v="1118" actId="478"/>
          <ac:picMkLst>
            <pc:docMk/>
            <pc:sldMk cId="756610926" sldId="261"/>
            <ac:picMk id="4" creationId="{E9DF3C5F-F9DC-467E-A813-8C2A3DD36D99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55.163" v="1121" actId="478"/>
        <pc:sldMkLst>
          <pc:docMk/>
          <pc:sldMk cId="1846026503" sldId="263"/>
        </pc:sldMkLst>
        <pc:spChg chg="add del mod">
          <ac:chgData name="Renwick, Rory" userId="bbc90bb4-13ef-4839-99f4-c9d4f9e25d63" providerId="ADAL" clId="{B9240E3F-5CC7-45D3-BE45-B649DB9C0A68}" dt="2020-12-14T08:23:47.605" v="79" actId="478"/>
          <ac:spMkLst>
            <pc:docMk/>
            <pc:sldMk cId="1846026503" sldId="263"/>
            <ac:spMk id="3" creationId="{E334D599-4870-48F8-9B34-6BACEB6F13D1}"/>
          </ac:spMkLst>
        </pc:spChg>
        <pc:spChg chg="add mod">
          <ac:chgData name="Renwick, Rory" userId="bbc90bb4-13ef-4839-99f4-c9d4f9e25d63" providerId="ADAL" clId="{B9240E3F-5CC7-45D3-BE45-B649DB9C0A68}" dt="2020-12-18T04:35:02.150" v="914" actId="1076"/>
          <ac:spMkLst>
            <pc:docMk/>
            <pc:sldMk cId="1846026503" sldId="263"/>
            <ac:spMk id="13" creationId="{EA5A36B9-4D30-4299-896E-65EFD2BD2AA3}"/>
          </ac:spMkLst>
        </pc:spChg>
        <pc:spChg chg="del">
          <ac:chgData name="Renwick, Rory" userId="bbc90bb4-13ef-4839-99f4-c9d4f9e25d63" providerId="ADAL" clId="{B9240E3F-5CC7-45D3-BE45-B649DB9C0A68}" dt="2020-12-14T08:22:30.177" v="44" actId="478"/>
          <ac:spMkLst>
            <pc:docMk/>
            <pc:sldMk cId="1846026503" sldId="263"/>
            <ac:spMk id="18" creationId="{F7AF52A9-B8BD-430B-A4B7-832C8EDB31D5}"/>
          </ac:spMkLst>
        </pc:spChg>
        <pc:spChg chg="mod">
          <ac:chgData name="Renwick, Rory" userId="bbc90bb4-13ef-4839-99f4-c9d4f9e25d63" providerId="ADAL" clId="{B9240E3F-5CC7-45D3-BE45-B649DB9C0A68}" dt="2020-12-14T08:23:38.223" v="76" actId="1036"/>
          <ac:spMkLst>
            <pc:docMk/>
            <pc:sldMk cId="1846026503" sldId="263"/>
            <ac:spMk id="19" creationId="{97A2C575-0F45-4BFC-BE96-3524CE919BF0}"/>
          </ac:spMkLst>
        </pc:spChg>
        <pc:grpChg chg="mod">
          <ac:chgData name="Renwick, Rory" userId="bbc90bb4-13ef-4839-99f4-c9d4f9e25d63" providerId="ADAL" clId="{B9240E3F-5CC7-45D3-BE45-B649DB9C0A68}" dt="2020-12-14T08:24:58.237" v="101" actId="1036"/>
          <ac:grpSpMkLst>
            <pc:docMk/>
            <pc:sldMk cId="1846026503" sldId="263"/>
            <ac:grpSpMk id="7" creationId="{B1D8B466-7892-4119-8192-7718560F800F}"/>
          </ac:grpSpMkLst>
        </pc:grpChg>
        <pc:graphicFrameChg chg="del mod">
          <ac:chgData name="Renwick, Rory" userId="bbc90bb4-13ef-4839-99f4-c9d4f9e25d63" providerId="ADAL" clId="{B9240E3F-5CC7-45D3-BE45-B649DB9C0A68}" dt="2020-12-14T08:23:43.808" v="78" actId="478"/>
          <ac:graphicFrameMkLst>
            <pc:docMk/>
            <pc:sldMk cId="1846026503" sldId="263"/>
            <ac:graphicFrameMk id="17" creationId="{00000000-0000-0000-0000-000000000000}"/>
          </ac:graphicFrameMkLst>
        </pc:graphicFrameChg>
        <pc:picChg chg="add mod">
          <ac:chgData name="Renwick, Rory" userId="bbc90bb4-13ef-4839-99f4-c9d4f9e25d63" providerId="ADAL" clId="{B9240E3F-5CC7-45D3-BE45-B649DB9C0A68}" dt="2020-12-16T18:36:44.816" v="682"/>
          <ac:picMkLst>
            <pc:docMk/>
            <pc:sldMk cId="1846026503" sldId="263"/>
            <ac:picMk id="3" creationId="{2B4F8390-29B2-474A-B530-F1FC572575B9}"/>
          </ac:picMkLst>
        </pc:picChg>
        <pc:picChg chg="add del mod">
          <ac:chgData name="Renwick, Rory" userId="bbc90bb4-13ef-4839-99f4-c9d4f9e25d63" providerId="ADAL" clId="{B9240E3F-5CC7-45D3-BE45-B649DB9C0A68}" dt="2020-12-20T22:54:55.163" v="1121" actId="478"/>
          <ac:picMkLst>
            <pc:docMk/>
            <pc:sldMk cId="1846026503" sldId="263"/>
            <ac:picMk id="3" creationId="{CE667CC8-9068-4251-A148-93F2E0EAC4AD}"/>
          </ac:picMkLst>
        </pc:picChg>
        <pc:picChg chg="mod modCrop">
          <ac:chgData name="Renwick, Rory" userId="bbc90bb4-13ef-4839-99f4-c9d4f9e25d63" providerId="ADAL" clId="{B9240E3F-5CC7-45D3-BE45-B649DB9C0A68}" dt="2020-12-14T08:24:58.237" v="101" actId="1036"/>
          <ac:picMkLst>
            <pc:docMk/>
            <pc:sldMk cId="1846026503" sldId="263"/>
            <ac:picMk id="5" creationId="{3E030119-1269-4374-B1DA-EA8CF14B0939}"/>
          </ac:picMkLst>
        </pc:picChg>
        <pc:picChg chg="add del mod">
          <ac:chgData name="Renwick, Rory" userId="bbc90bb4-13ef-4839-99f4-c9d4f9e25d63" providerId="ADAL" clId="{B9240E3F-5CC7-45D3-BE45-B649DB9C0A68}" dt="2020-12-18T05:13:23.086" v="920" actId="478"/>
          <ac:picMkLst>
            <pc:docMk/>
            <pc:sldMk cId="1846026503" sldId="263"/>
            <ac:picMk id="8" creationId="{48D7535E-2ADA-4A69-B4D1-BCBA130E429D}"/>
          </ac:picMkLst>
        </pc:picChg>
        <pc:picChg chg="add del mod">
          <ac:chgData name="Renwick, Rory" userId="bbc90bb4-13ef-4839-99f4-c9d4f9e25d63" providerId="ADAL" clId="{B9240E3F-5CC7-45D3-BE45-B649DB9C0A68}" dt="2020-12-18T05:13:21.895" v="919" actId="478"/>
          <ac:picMkLst>
            <pc:docMk/>
            <pc:sldMk cId="1846026503" sldId="263"/>
            <ac:picMk id="9" creationId="{E37C92F5-5264-47F5-A1E2-C78AA31313F8}"/>
          </ac:picMkLst>
        </pc:picChg>
        <pc:picChg chg="add mod modCrop">
          <ac:chgData name="Renwick, Rory" userId="bbc90bb4-13ef-4839-99f4-c9d4f9e25d63" providerId="ADAL" clId="{B9240E3F-5CC7-45D3-BE45-B649DB9C0A68}" dt="2020-12-14T08:24:58.237" v="101" actId="1036"/>
          <ac:picMkLst>
            <pc:docMk/>
            <pc:sldMk cId="1846026503" sldId="263"/>
            <ac:picMk id="12" creationId="{D120ED52-66EC-44C6-93D3-9FAC06F1FF29}"/>
          </ac:picMkLst>
        </pc:picChg>
      </pc:sldChg>
      <pc:sldChg chg="addSp delSp modSp modTransition delAnim modAnim modNotesTx">
        <pc:chgData name="Renwick, Rory" userId="bbc90bb4-13ef-4839-99f4-c9d4f9e25d63" providerId="ADAL" clId="{B9240E3F-5CC7-45D3-BE45-B649DB9C0A68}" dt="2020-12-20T22:55:05.324" v="1125" actId="478"/>
        <pc:sldMkLst>
          <pc:docMk/>
          <pc:sldMk cId="2842518991" sldId="268"/>
        </pc:sldMkLst>
        <pc:spChg chg="mod">
          <ac:chgData name="Renwick, Rory" userId="bbc90bb4-13ef-4839-99f4-c9d4f9e25d63" providerId="ADAL" clId="{B9240E3F-5CC7-45D3-BE45-B649DB9C0A68}" dt="2020-12-18T07:44:04.289" v="969" actId="313"/>
          <ac:spMkLst>
            <pc:docMk/>
            <pc:sldMk cId="2842518991" sldId="268"/>
            <ac:spMk id="10" creationId="{9943A730-3E30-4754-81BA-7AB0D0327E68}"/>
          </ac:spMkLst>
        </pc:spChg>
        <pc:picChg chg="add del mod">
          <ac:chgData name="Renwick, Rory" userId="bbc90bb4-13ef-4839-99f4-c9d4f9e25d63" providerId="ADAL" clId="{B9240E3F-5CC7-45D3-BE45-B649DB9C0A68}" dt="2020-12-20T22:55:04.603" v="1124" actId="478"/>
          <ac:picMkLst>
            <pc:docMk/>
            <pc:sldMk cId="2842518991" sldId="268"/>
            <ac:picMk id="2" creationId="{448CA380-B6C5-4EA4-9130-3102263FE2E6}"/>
          </ac:picMkLst>
        </pc:picChg>
        <pc:picChg chg="add mod">
          <ac:chgData name="Renwick, Rory" userId="bbc90bb4-13ef-4839-99f4-c9d4f9e25d63" providerId="ADAL" clId="{B9240E3F-5CC7-45D3-BE45-B649DB9C0A68}" dt="2020-12-16T19:10:22.688" v="729"/>
          <ac:picMkLst>
            <pc:docMk/>
            <pc:sldMk cId="2842518991" sldId="268"/>
            <ac:picMk id="2" creationId="{E9E9ED45-9BA4-4D0F-964B-980268F6C9C1}"/>
          </ac:picMkLst>
        </pc:picChg>
        <pc:picChg chg="add del mod">
          <ac:chgData name="Renwick, Rory" userId="bbc90bb4-13ef-4839-99f4-c9d4f9e25d63" providerId="ADAL" clId="{B9240E3F-5CC7-45D3-BE45-B649DB9C0A68}" dt="2020-12-18T07:40:46.295" v="921" actId="478"/>
          <ac:picMkLst>
            <pc:docMk/>
            <pc:sldMk cId="2842518991" sldId="268"/>
            <ac:picMk id="3" creationId="{DA20AC66-B9C6-4F99-A7BA-8FE964DDA744}"/>
          </ac:picMkLst>
        </pc:picChg>
        <pc:picChg chg="add del mod">
          <ac:chgData name="Renwick, Rory" userId="bbc90bb4-13ef-4839-99f4-c9d4f9e25d63" providerId="ADAL" clId="{B9240E3F-5CC7-45D3-BE45-B649DB9C0A68}" dt="2020-12-20T22:55:05.324" v="1125" actId="478"/>
          <ac:picMkLst>
            <pc:docMk/>
            <pc:sldMk cId="2842518991" sldId="268"/>
            <ac:picMk id="4" creationId="{A67C63EB-3BE6-4441-BE72-63FCC1398F15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58.815" v="1122" actId="478"/>
        <pc:sldMkLst>
          <pc:docMk/>
          <pc:sldMk cId="1568039448" sldId="269"/>
        </pc:sldMkLst>
        <pc:spChg chg="mod">
          <ac:chgData name="Renwick, Rory" userId="bbc90bb4-13ef-4839-99f4-c9d4f9e25d63" providerId="ADAL" clId="{B9240E3F-5CC7-45D3-BE45-B649DB9C0A68}" dt="2020-12-18T04:52:20.150" v="918" actId="1076"/>
          <ac:spMkLst>
            <pc:docMk/>
            <pc:sldMk cId="1568039448" sldId="269"/>
            <ac:spMk id="5" creationId="{3D108489-34F3-40CF-A714-01AC7164A92F}"/>
          </ac:spMkLst>
        </pc:spChg>
        <pc:picChg chg="add del mod">
          <ac:chgData name="Renwick, Rory" userId="bbc90bb4-13ef-4839-99f4-c9d4f9e25d63" providerId="ADAL" clId="{B9240E3F-5CC7-45D3-BE45-B649DB9C0A68}" dt="2020-12-20T22:54:58.815" v="1122" actId="478"/>
          <ac:picMkLst>
            <pc:docMk/>
            <pc:sldMk cId="1568039448" sldId="269"/>
            <ac:picMk id="6" creationId="{7CFC66B7-9B1A-4465-A516-9EE57EF75A5B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5:01.976" v="1123" actId="478"/>
        <pc:sldMkLst>
          <pc:docMk/>
          <pc:sldMk cId="4148859976" sldId="307"/>
        </pc:sldMkLst>
        <pc:picChg chg="add del mod">
          <ac:chgData name="Renwick, Rory" userId="bbc90bb4-13ef-4839-99f4-c9d4f9e25d63" providerId="ADAL" clId="{B9240E3F-5CC7-45D3-BE45-B649DB9C0A68}" dt="2020-12-18T08:29:46.052" v="1000" actId="478"/>
          <ac:picMkLst>
            <pc:docMk/>
            <pc:sldMk cId="4148859976" sldId="307"/>
            <ac:picMk id="5" creationId="{2C871932-48CA-4A9C-B872-C5EC75B1CE50}"/>
          </ac:picMkLst>
        </pc:picChg>
        <pc:picChg chg="add del mod">
          <ac:chgData name="Renwick, Rory" userId="bbc90bb4-13ef-4839-99f4-c9d4f9e25d63" providerId="ADAL" clId="{B9240E3F-5CC7-45D3-BE45-B649DB9C0A68}" dt="2020-12-20T22:55:01.976" v="1123" actId="478"/>
          <ac:picMkLst>
            <pc:docMk/>
            <pc:sldMk cId="4148859976" sldId="307"/>
            <ac:picMk id="6" creationId="{E2AE539E-C721-478A-95CA-5A744BF82F15}"/>
          </ac:picMkLst>
        </pc:picChg>
      </pc:sldChg>
      <pc:sldChg chg="addSp delSp modSp modTransition delAnim modAnim">
        <pc:chgData name="Renwick, Rory" userId="bbc90bb4-13ef-4839-99f4-c9d4f9e25d63" providerId="ADAL" clId="{B9240E3F-5CC7-45D3-BE45-B649DB9C0A68}" dt="2020-12-20T22:54:48.534" v="1119" actId="478"/>
        <pc:sldMkLst>
          <pc:docMk/>
          <pc:sldMk cId="3352263566" sldId="308"/>
        </pc:sldMkLst>
        <pc:spChg chg="mod">
          <ac:chgData name="Renwick, Rory" userId="bbc90bb4-13ef-4839-99f4-c9d4f9e25d63" providerId="ADAL" clId="{B9240E3F-5CC7-45D3-BE45-B649DB9C0A68}" dt="2020-12-20T20:06:02.932" v="1091" actId="6549"/>
          <ac:spMkLst>
            <pc:docMk/>
            <pc:sldMk cId="3352263566" sldId="308"/>
            <ac:spMk id="13" creationId="{9235FA1E-2E11-475F-B455-0E72D955331B}"/>
          </ac:spMkLst>
        </pc:spChg>
        <pc:spChg chg="mod">
          <ac:chgData name="Renwick, Rory" userId="bbc90bb4-13ef-4839-99f4-c9d4f9e25d63" providerId="ADAL" clId="{B9240E3F-5CC7-45D3-BE45-B649DB9C0A68}" dt="2020-12-16T18:32:08.534" v="679" actId="6549"/>
          <ac:spMkLst>
            <pc:docMk/>
            <pc:sldMk cId="3352263566" sldId="308"/>
            <ac:spMk id="19" creationId="{BDF23C93-903F-4645-8D7A-F8F6811F3262}"/>
          </ac:spMkLst>
        </pc:spChg>
        <pc:picChg chg="mod">
          <ac:chgData name="Renwick, Rory" userId="bbc90bb4-13ef-4839-99f4-c9d4f9e25d63" providerId="ADAL" clId="{B9240E3F-5CC7-45D3-BE45-B649DB9C0A68}" dt="2020-12-14T08:20:12.886" v="43" actId="1036"/>
          <ac:picMkLst>
            <pc:docMk/>
            <pc:sldMk cId="3352263566" sldId="308"/>
            <ac:picMk id="2" creationId="{8430A080-82F5-4987-B861-A8CA7960963F}"/>
          </ac:picMkLst>
        </pc:picChg>
        <pc:picChg chg="add del mod">
          <ac:chgData name="Renwick, Rory" userId="bbc90bb4-13ef-4839-99f4-c9d4f9e25d63" providerId="ADAL" clId="{B9240E3F-5CC7-45D3-BE45-B649DB9C0A68}" dt="2020-12-20T20:29:06.360" v="1099" actId="478"/>
          <ac:picMkLst>
            <pc:docMk/>
            <pc:sldMk cId="3352263566" sldId="308"/>
            <ac:picMk id="4" creationId="{F835945A-1721-4D02-8F61-67A9F2AD747A}"/>
          </ac:picMkLst>
        </pc:picChg>
        <pc:picChg chg="add mod">
          <ac:chgData name="Renwick, Rory" userId="bbc90bb4-13ef-4839-99f4-c9d4f9e25d63" providerId="ADAL" clId="{B9240E3F-5CC7-45D3-BE45-B649DB9C0A68}" dt="2020-12-15T18:26:39.228" v="544" actId="1076"/>
          <ac:picMkLst>
            <pc:docMk/>
            <pc:sldMk cId="3352263566" sldId="308"/>
            <ac:picMk id="4" creationId="{FE3A5597-AFD8-4439-B29F-E5D9114B149B}"/>
          </ac:picMkLst>
        </pc:picChg>
        <pc:picChg chg="add del mod">
          <ac:chgData name="Renwick, Rory" userId="bbc90bb4-13ef-4839-99f4-c9d4f9e25d63" providerId="ADAL" clId="{B9240E3F-5CC7-45D3-BE45-B649DB9C0A68}" dt="2020-12-20T20:23:15.601" v="1094" actId="478"/>
          <ac:picMkLst>
            <pc:docMk/>
            <pc:sldMk cId="3352263566" sldId="308"/>
            <ac:picMk id="8" creationId="{6F444F51-DB91-4DD8-A6F6-81BAFC400ACD}"/>
          </ac:picMkLst>
        </pc:picChg>
        <pc:picChg chg="add del mod">
          <ac:chgData name="Renwick, Rory" userId="bbc90bb4-13ef-4839-99f4-c9d4f9e25d63" providerId="ADAL" clId="{B9240E3F-5CC7-45D3-BE45-B649DB9C0A68}" dt="2020-12-20T22:54:48.534" v="1119" actId="478"/>
          <ac:picMkLst>
            <pc:docMk/>
            <pc:sldMk cId="3352263566" sldId="308"/>
            <ac:picMk id="9" creationId="{26008940-977E-4841-AF09-809AA72F01B7}"/>
          </ac:picMkLst>
        </pc:picChg>
      </pc:sldChg>
      <pc:sldChg chg="addSp delSp modSp add modTransition delAnim modAnim">
        <pc:chgData name="Renwick, Rory" userId="bbc90bb4-13ef-4839-99f4-c9d4f9e25d63" providerId="ADAL" clId="{B9240E3F-5CC7-45D3-BE45-B649DB9C0A68}" dt="2020-12-20T22:54:51.752" v="1120" actId="478"/>
        <pc:sldMkLst>
          <pc:docMk/>
          <pc:sldMk cId="2054856192" sldId="309"/>
        </pc:sldMkLst>
        <pc:spChg chg="mod">
          <ac:chgData name="Renwick, Rory" userId="bbc90bb4-13ef-4839-99f4-c9d4f9e25d63" providerId="ADAL" clId="{B9240E3F-5CC7-45D3-BE45-B649DB9C0A68}" dt="2020-12-18T00:09:46.339" v="909" actId="20577"/>
          <ac:spMkLst>
            <pc:docMk/>
            <pc:sldMk cId="2054856192" sldId="309"/>
            <ac:spMk id="11" creationId="{4E5A3C80-959D-4957-A53F-E2E48C6962AD}"/>
          </ac:spMkLst>
        </pc:spChg>
        <pc:spChg chg="mod">
          <ac:chgData name="Renwick, Rory" userId="bbc90bb4-13ef-4839-99f4-c9d4f9e25d63" providerId="ADAL" clId="{B9240E3F-5CC7-45D3-BE45-B649DB9C0A68}" dt="2020-12-20T20:06:14.657" v="1092" actId="6549"/>
          <ac:spMkLst>
            <pc:docMk/>
            <pc:sldMk cId="2054856192" sldId="309"/>
            <ac:spMk id="13" creationId="{9235FA1E-2E11-475F-B455-0E72D955331B}"/>
          </ac:spMkLst>
        </pc:spChg>
        <pc:picChg chg="del">
          <ac:chgData name="Renwick, Rory" userId="bbc90bb4-13ef-4839-99f4-c9d4f9e25d63" providerId="ADAL" clId="{B9240E3F-5CC7-45D3-BE45-B649DB9C0A68}" dt="2020-12-18T08:00:49.058" v="977" actId="478"/>
          <ac:picMkLst>
            <pc:docMk/>
            <pc:sldMk cId="2054856192" sldId="309"/>
            <ac:picMk id="2" creationId="{8430A080-82F5-4987-B861-A8CA7960963F}"/>
          </ac:picMkLst>
        </pc:picChg>
        <pc:picChg chg="add mod">
          <ac:chgData name="Renwick, Rory" userId="bbc90bb4-13ef-4839-99f4-c9d4f9e25d63" providerId="ADAL" clId="{B9240E3F-5CC7-45D3-BE45-B649DB9C0A68}" dt="2020-12-16T22:29:37.977" v="772"/>
          <ac:picMkLst>
            <pc:docMk/>
            <pc:sldMk cId="2054856192" sldId="309"/>
            <ac:picMk id="8" creationId="{04988421-96CF-4923-A08C-5B38F2715919}"/>
          </ac:picMkLst>
        </pc:picChg>
        <pc:picChg chg="add del mod">
          <ac:chgData name="Renwick, Rory" userId="bbc90bb4-13ef-4839-99f4-c9d4f9e25d63" providerId="ADAL" clId="{B9240E3F-5CC7-45D3-BE45-B649DB9C0A68}" dt="2020-12-20T22:54:51.752" v="1120" actId="478"/>
          <ac:picMkLst>
            <pc:docMk/>
            <pc:sldMk cId="2054856192" sldId="309"/>
            <ac:picMk id="9" creationId="{5BF4C66B-D91A-483C-9822-772E417F6BD5}"/>
          </ac:picMkLst>
        </pc:picChg>
      </pc:sldChg>
    </pc:docChg>
  </pc:docChgLst>
  <pc:docChgLst>
    <pc:chgData name="Renwick, Rory" userId="bbc90bb4-13ef-4839-99f4-c9d4f9e25d63" providerId="ADAL" clId="{771D6D86-72EE-4DC0-9E91-C32000100D8B}"/>
    <pc:docChg chg="undo custSel mod addSld delSld modSld">
      <pc:chgData name="Renwick, Rory" userId="bbc90bb4-13ef-4839-99f4-c9d4f9e25d63" providerId="ADAL" clId="{771D6D86-72EE-4DC0-9E91-C32000100D8B}" dt="2020-12-10T23:11:14.354" v="285" actId="20577"/>
      <pc:docMkLst>
        <pc:docMk/>
      </pc:docMkLst>
      <pc:sldChg chg="modSp modNotesTx">
        <pc:chgData name="Renwick, Rory" userId="bbc90bb4-13ef-4839-99f4-c9d4f9e25d63" providerId="ADAL" clId="{771D6D86-72EE-4DC0-9E91-C32000100D8B}" dt="2020-12-10T23:11:14.354" v="285" actId="20577"/>
        <pc:sldMkLst>
          <pc:docMk/>
          <pc:sldMk cId="4277665399" sldId="256"/>
        </pc:sldMkLst>
        <pc:spChg chg="mod">
          <ac:chgData name="Renwick, Rory" userId="bbc90bb4-13ef-4839-99f4-c9d4f9e25d63" providerId="ADAL" clId="{771D6D86-72EE-4DC0-9E91-C32000100D8B}" dt="2020-12-10T23:09:59.944" v="213" actId="20577"/>
          <ac:spMkLst>
            <pc:docMk/>
            <pc:sldMk cId="4277665399" sldId="256"/>
            <ac:spMk id="5" creationId="{00000000-0000-0000-0000-000000000000}"/>
          </ac:spMkLst>
        </pc:spChg>
      </pc:sldChg>
      <pc:sldChg chg="del">
        <pc:chgData name="Renwick, Rory" userId="bbc90bb4-13ef-4839-99f4-c9d4f9e25d63" providerId="ADAL" clId="{771D6D86-72EE-4DC0-9E91-C32000100D8B}" dt="2020-12-10T23:00:47.894" v="0" actId="2696"/>
        <pc:sldMkLst>
          <pc:docMk/>
          <pc:sldMk cId="633295110" sldId="257"/>
        </pc:sldMkLst>
      </pc:sldChg>
      <pc:sldChg chg="modNotesTx">
        <pc:chgData name="Renwick, Rory" userId="bbc90bb4-13ef-4839-99f4-c9d4f9e25d63" providerId="ADAL" clId="{771D6D86-72EE-4DC0-9E91-C32000100D8B}" dt="2020-12-10T23:09:33.089" v="194" actId="6549"/>
        <pc:sldMkLst>
          <pc:docMk/>
          <pc:sldMk cId="2683079955" sldId="258"/>
        </pc:sldMkLst>
      </pc:sldChg>
      <pc:sldChg chg="del">
        <pc:chgData name="Renwick, Rory" userId="bbc90bb4-13ef-4839-99f4-c9d4f9e25d63" providerId="ADAL" clId="{771D6D86-72EE-4DC0-9E91-C32000100D8B}" dt="2020-12-10T23:01:43.884" v="5" actId="2696"/>
        <pc:sldMkLst>
          <pc:docMk/>
          <pc:sldMk cId="2445539828" sldId="262"/>
        </pc:sldMkLst>
      </pc:sldChg>
      <pc:sldChg chg="delSp modSp">
        <pc:chgData name="Renwick, Rory" userId="bbc90bb4-13ef-4839-99f4-c9d4f9e25d63" providerId="ADAL" clId="{771D6D86-72EE-4DC0-9E91-C32000100D8B}" dt="2020-12-10T23:02:51.596" v="23" actId="478"/>
        <pc:sldMkLst>
          <pc:docMk/>
          <pc:sldMk cId="1846026503" sldId="263"/>
        </pc:sldMkLst>
        <pc:spChg chg="del">
          <ac:chgData name="Renwick, Rory" userId="bbc90bb4-13ef-4839-99f4-c9d4f9e25d63" providerId="ADAL" clId="{771D6D86-72EE-4DC0-9E91-C32000100D8B}" dt="2020-12-10T23:02:51.596" v="23" actId="478"/>
          <ac:spMkLst>
            <pc:docMk/>
            <pc:sldMk cId="1846026503" sldId="263"/>
            <ac:spMk id="13" creationId="{A2619778-9F43-40D8-BE9D-3F19ECD031AF}"/>
          </ac:spMkLst>
        </pc:spChg>
        <pc:spChg chg="del">
          <ac:chgData name="Renwick, Rory" userId="bbc90bb4-13ef-4839-99f4-c9d4f9e25d63" providerId="ADAL" clId="{771D6D86-72EE-4DC0-9E91-C32000100D8B}" dt="2020-12-10T23:02:48.267" v="22" actId="478"/>
          <ac:spMkLst>
            <pc:docMk/>
            <pc:sldMk cId="1846026503" sldId="263"/>
            <ac:spMk id="22" creationId="{1E162F80-83CF-4069-88B1-3F97C61350E4}"/>
          </ac:spMkLst>
        </pc:spChg>
        <pc:picChg chg="mod modCrop">
          <ac:chgData name="Renwick, Rory" userId="bbc90bb4-13ef-4839-99f4-c9d4f9e25d63" providerId="ADAL" clId="{771D6D86-72EE-4DC0-9E91-C32000100D8B}" dt="2020-12-10T23:02:44.313" v="21" actId="732"/>
          <ac:picMkLst>
            <pc:docMk/>
            <pc:sldMk cId="1846026503" sldId="263"/>
            <ac:picMk id="5" creationId="{3E030119-1269-4374-B1DA-EA8CF14B0939}"/>
          </ac:picMkLst>
        </pc:picChg>
      </pc:sldChg>
      <pc:sldChg chg="del">
        <pc:chgData name="Renwick, Rory" userId="bbc90bb4-13ef-4839-99f4-c9d4f9e25d63" providerId="ADAL" clId="{771D6D86-72EE-4DC0-9E91-C32000100D8B}" dt="2020-12-10T23:01:18.001" v="3" actId="2696"/>
        <pc:sldMkLst>
          <pc:docMk/>
          <pc:sldMk cId="1450990541" sldId="264"/>
        </pc:sldMkLst>
      </pc:sldChg>
      <pc:sldChg chg="addSp delSp modSp mod setBg">
        <pc:chgData name="Renwick, Rory" userId="bbc90bb4-13ef-4839-99f4-c9d4f9e25d63" providerId="ADAL" clId="{771D6D86-72EE-4DC0-9E91-C32000100D8B}" dt="2020-12-10T23:08:53.270" v="193" actId="26606"/>
        <pc:sldMkLst>
          <pc:docMk/>
          <pc:sldMk cId="2842518991" sldId="268"/>
        </pc:sldMkLst>
        <pc:spChg chg="del">
          <ac:chgData name="Renwick, Rory" userId="bbc90bb4-13ef-4839-99f4-c9d4f9e25d63" providerId="ADAL" clId="{771D6D86-72EE-4DC0-9E91-C32000100D8B}" dt="2020-12-10T23:04:26.497" v="30" actId="478"/>
          <ac:spMkLst>
            <pc:docMk/>
            <pc:sldMk cId="2842518991" sldId="268"/>
            <ac:spMk id="2" creationId="{4C3B6256-E082-4B9E-90D3-C7B9C73B087A}"/>
          </ac:spMkLst>
        </pc:spChg>
        <pc:spChg chg="del">
          <ac:chgData name="Renwick, Rory" userId="bbc90bb4-13ef-4839-99f4-c9d4f9e25d63" providerId="ADAL" clId="{771D6D86-72EE-4DC0-9E91-C32000100D8B}" dt="2020-12-10T23:04:23.520" v="29" actId="478"/>
          <ac:spMkLst>
            <pc:docMk/>
            <pc:sldMk cId="2842518991" sldId="268"/>
            <ac:spMk id="3" creationId="{0C402721-6BCF-4899-B239-161E893BF648}"/>
          </ac:spMkLst>
        </pc:spChg>
        <pc:spChg chg="del">
          <ac:chgData name="Renwick, Rory" userId="bbc90bb4-13ef-4839-99f4-c9d4f9e25d63" providerId="ADAL" clId="{771D6D86-72EE-4DC0-9E91-C32000100D8B}" dt="2020-12-10T23:08:21.356" v="184" actId="478"/>
          <ac:spMkLst>
            <pc:docMk/>
            <pc:sldMk cId="2842518991" sldId="268"/>
            <ac:spMk id="4" creationId="{124C054F-29A0-47C5-A53F-4ADC0731E750}"/>
          </ac:spMkLst>
        </pc:spChg>
        <pc:spChg chg="del">
          <ac:chgData name="Renwick, Rory" userId="bbc90bb4-13ef-4839-99f4-c9d4f9e25d63" providerId="ADAL" clId="{771D6D86-72EE-4DC0-9E91-C32000100D8B}" dt="2020-12-10T23:08:24.412" v="185" actId="478"/>
          <ac:spMkLst>
            <pc:docMk/>
            <pc:sldMk cId="2842518991" sldId="268"/>
            <ac:spMk id="5" creationId="{AA4F53ED-F439-42DB-8215-4F5723601930}"/>
          </ac:spMkLst>
        </pc:spChg>
        <pc:spChg chg="del">
          <ac:chgData name="Renwick, Rory" userId="bbc90bb4-13ef-4839-99f4-c9d4f9e25d63" providerId="ADAL" clId="{771D6D86-72EE-4DC0-9E91-C32000100D8B}" dt="2020-12-10T23:08:25.995" v="186" actId="478"/>
          <ac:spMkLst>
            <pc:docMk/>
            <pc:sldMk cId="2842518991" sldId="268"/>
            <ac:spMk id="6" creationId="{7E2D0839-C779-4D8F-80C5-8A28BE171F9F}"/>
          </ac:spMkLst>
        </pc:spChg>
        <pc:spChg chg="del">
          <ac:chgData name="Renwick, Rory" userId="bbc90bb4-13ef-4839-99f4-c9d4f9e25d63" providerId="ADAL" clId="{771D6D86-72EE-4DC0-9E91-C32000100D8B}" dt="2020-12-10T23:08:27.795" v="187" actId="478"/>
          <ac:spMkLst>
            <pc:docMk/>
            <pc:sldMk cId="2842518991" sldId="268"/>
            <ac:spMk id="7" creationId="{DF346CED-7C3F-4BF5-BC52-1881ED132605}"/>
          </ac:spMkLst>
        </pc:spChg>
        <pc:spChg chg="mod ord">
          <ac:chgData name="Renwick, Rory" userId="bbc90bb4-13ef-4839-99f4-c9d4f9e25d63" providerId="ADAL" clId="{771D6D86-72EE-4DC0-9E91-C32000100D8B}" dt="2020-12-10T23:08:53.270" v="193" actId="26606"/>
          <ac:spMkLst>
            <pc:docMk/>
            <pc:sldMk cId="2842518991" sldId="268"/>
            <ac:spMk id="8" creationId="{112E1737-8271-44B7-91A6-FB0E20E5428A}"/>
          </ac:spMkLst>
        </pc:spChg>
        <pc:spChg chg="mod">
          <ac:chgData name="Renwick, Rory" userId="bbc90bb4-13ef-4839-99f4-c9d4f9e25d63" providerId="ADAL" clId="{771D6D86-72EE-4DC0-9E91-C32000100D8B}" dt="2020-12-10T23:08:53.270" v="193" actId="26606"/>
          <ac:spMkLst>
            <pc:docMk/>
            <pc:sldMk cId="2842518991" sldId="268"/>
            <ac:spMk id="9" creationId="{DF6A05A4-DD03-4D25-A285-C3F016215637}"/>
          </ac:spMkLst>
        </pc:spChg>
        <pc:spChg chg="mod ord">
          <ac:chgData name="Renwick, Rory" userId="bbc90bb4-13ef-4839-99f4-c9d4f9e25d63" providerId="ADAL" clId="{771D6D86-72EE-4DC0-9E91-C32000100D8B}" dt="2020-12-10T23:08:53.270" v="193" actId="26606"/>
          <ac:spMkLst>
            <pc:docMk/>
            <pc:sldMk cId="2842518991" sldId="268"/>
            <ac:spMk id="10" creationId="{9943A730-3E30-4754-81BA-7AB0D0327E68}"/>
          </ac:spMkLst>
        </pc:spChg>
        <pc:spChg chg="add del mod">
          <ac:chgData name="Renwick, Rory" userId="bbc90bb4-13ef-4839-99f4-c9d4f9e25d63" providerId="ADAL" clId="{771D6D86-72EE-4DC0-9E91-C32000100D8B}" dt="2020-12-10T23:04:38.829" v="32" actId="478"/>
          <ac:spMkLst>
            <pc:docMk/>
            <pc:sldMk cId="2842518991" sldId="268"/>
            <ac:spMk id="12" creationId="{481E79F5-25E7-4AA5-886E-67909BF82E56}"/>
          </ac:spMkLst>
        </pc:spChg>
        <pc:spChg chg="add del mod">
          <ac:chgData name="Renwick, Rory" userId="bbc90bb4-13ef-4839-99f4-c9d4f9e25d63" providerId="ADAL" clId="{771D6D86-72EE-4DC0-9E91-C32000100D8B}" dt="2020-12-10T23:04:36.074" v="31" actId="478"/>
          <ac:spMkLst>
            <pc:docMk/>
            <pc:sldMk cId="2842518991" sldId="268"/>
            <ac:spMk id="14" creationId="{118E78B0-15A9-4B70-A9F6-65757D5D2F02}"/>
          </ac:spMkLst>
        </pc:spChg>
        <pc:spChg chg="add del">
          <ac:chgData name="Renwick, Rory" userId="bbc90bb4-13ef-4839-99f4-c9d4f9e25d63" providerId="ADAL" clId="{771D6D86-72EE-4DC0-9E91-C32000100D8B}" dt="2020-12-10T23:08:53.255" v="192" actId="26606"/>
          <ac:spMkLst>
            <pc:docMk/>
            <pc:sldMk cId="2842518991" sldId="268"/>
            <ac:spMk id="20" creationId="{F13C74B1-5B17-4795-BED0-7140497B445A}"/>
          </ac:spMkLst>
        </pc:spChg>
        <pc:spChg chg="add del">
          <ac:chgData name="Renwick, Rory" userId="bbc90bb4-13ef-4839-99f4-c9d4f9e25d63" providerId="ADAL" clId="{771D6D86-72EE-4DC0-9E91-C32000100D8B}" dt="2020-12-10T23:08:53.255" v="192" actId="26606"/>
          <ac:spMkLst>
            <pc:docMk/>
            <pc:sldMk cId="2842518991" sldId="268"/>
            <ac:spMk id="22" creationId="{D4974D33-8DC5-464E-8C6D-BE58F0669C17}"/>
          </ac:spMkLst>
        </pc:spChg>
        <pc:picChg chg="add mod">
          <ac:chgData name="Renwick, Rory" userId="bbc90bb4-13ef-4839-99f4-c9d4f9e25d63" providerId="ADAL" clId="{771D6D86-72EE-4DC0-9E91-C32000100D8B}" dt="2020-12-10T23:08:53.270" v="193" actId="26606"/>
          <ac:picMkLst>
            <pc:docMk/>
            <pc:sldMk cId="2842518991" sldId="268"/>
            <ac:picMk id="15" creationId="{8697C905-B126-4135-8275-74CD2D0EDCFB}"/>
          </ac:picMkLst>
        </pc:picChg>
      </pc:sldChg>
      <pc:sldChg chg="del">
        <pc:chgData name="Renwick, Rory" userId="bbc90bb4-13ef-4839-99f4-c9d4f9e25d63" providerId="ADAL" clId="{771D6D86-72EE-4DC0-9E91-C32000100D8B}" dt="2020-12-10T23:01:47.267" v="7" actId="2696"/>
        <pc:sldMkLst>
          <pc:docMk/>
          <pc:sldMk cId="1267597358" sldId="291"/>
        </pc:sldMkLst>
      </pc:sldChg>
      <pc:sldChg chg="del">
        <pc:chgData name="Renwick, Rory" userId="bbc90bb4-13ef-4839-99f4-c9d4f9e25d63" providerId="ADAL" clId="{771D6D86-72EE-4DC0-9E91-C32000100D8B}" dt="2020-12-10T23:01:47.983" v="8" actId="2696"/>
        <pc:sldMkLst>
          <pc:docMk/>
          <pc:sldMk cId="657449814" sldId="292"/>
        </pc:sldMkLst>
      </pc:sldChg>
      <pc:sldChg chg="del">
        <pc:chgData name="Renwick, Rory" userId="bbc90bb4-13ef-4839-99f4-c9d4f9e25d63" providerId="ADAL" clId="{771D6D86-72EE-4DC0-9E91-C32000100D8B}" dt="2020-12-10T23:01:48.600" v="9" actId="2696"/>
        <pc:sldMkLst>
          <pc:docMk/>
          <pc:sldMk cId="46188602" sldId="293"/>
        </pc:sldMkLst>
      </pc:sldChg>
      <pc:sldChg chg="del">
        <pc:chgData name="Renwick, Rory" userId="bbc90bb4-13ef-4839-99f4-c9d4f9e25d63" providerId="ADAL" clId="{771D6D86-72EE-4DC0-9E91-C32000100D8B}" dt="2020-12-10T23:01:49.266" v="10" actId="2696"/>
        <pc:sldMkLst>
          <pc:docMk/>
          <pc:sldMk cId="2948576833" sldId="294"/>
        </pc:sldMkLst>
      </pc:sldChg>
      <pc:sldChg chg="del">
        <pc:chgData name="Renwick, Rory" userId="bbc90bb4-13ef-4839-99f4-c9d4f9e25d63" providerId="ADAL" clId="{771D6D86-72EE-4DC0-9E91-C32000100D8B}" dt="2020-12-10T23:01:50.584" v="12" actId="2696"/>
        <pc:sldMkLst>
          <pc:docMk/>
          <pc:sldMk cId="2851221309" sldId="295"/>
        </pc:sldMkLst>
      </pc:sldChg>
      <pc:sldChg chg="del">
        <pc:chgData name="Renwick, Rory" userId="bbc90bb4-13ef-4839-99f4-c9d4f9e25d63" providerId="ADAL" clId="{771D6D86-72EE-4DC0-9E91-C32000100D8B}" dt="2020-12-10T23:01:51.351" v="13" actId="2696"/>
        <pc:sldMkLst>
          <pc:docMk/>
          <pc:sldMk cId="3104365764" sldId="296"/>
        </pc:sldMkLst>
      </pc:sldChg>
      <pc:sldChg chg="del">
        <pc:chgData name="Renwick, Rory" userId="bbc90bb4-13ef-4839-99f4-c9d4f9e25d63" providerId="ADAL" clId="{771D6D86-72EE-4DC0-9E91-C32000100D8B}" dt="2020-12-10T23:01:52.751" v="14" actId="2696"/>
        <pc:sldMkLst>
          <pc:docMk/>
          <pc:sldMk cId="507411282" sldId="299"/>
        </pc:sldMkLst>
      </pc:sldChg>
      <pc:sldChg chg="del">
        <pc:chgData name="Renwick, Rory" userId="bbc90bb4-13ef-4839-99f4-c9d4f9e25d63" providerId="ADAL" clId="{771D6D86-72EE-4DC0-9E91-C32000100D8B}" dt="2020-12-10T23:01:56.899" v="18" actId="2696"/>
        <pc:sldMkLst>
          <pc:docMk/>
          <pc:sldMk cId="3802113882" sldId="301"/>
        </pc:sldMkLst>
      </pc:sldChg>
      <pc:sldChg chg="del">
        <pc:chgData name="Renwick, Rory" userId="bbc90bb4-13ef-4839-99f4-c9d4f9e25d63" providerId="ADAL" clId="{771D6D86-72EE-4DC0-9E91-C32000100D8B}" dt="2020-12-10T23:01:53.534" v="15" actId="2696"/>
        <pc:sldMkLst>
          <pc:docMk/>
          <pc:sldMk cId="1448844973" sldId="302"/>
        </pc:sldMkLst>
      </pc:sldChg>
      <pc:sldChg chg="del">
        <pc:chgData name="Renwick, Rory" userId="bbc90bb4-13ef-4839-99f4-c9d4f9e25d63" providerId="ADAL" clId="{771D6D86-72EE-4DC0-9E91-C32000100D8B}" dt="2020-12-10T23:01:49.934" v="11" actId="2696"/>
        <pc:sldMkLst>
          <pc:docMk/>
          <pc:sldMk cId="312534125" sldId="303"/>
        </pc:sldMkLst>
      </pc:sldChg>
      <pc:sldChg chg="del">
        <pc:chgData name="Renwick, Rory" userId="bbc90bb4-13ef-4839-99f4-c9d4f9e25d63" providerId="ADAL" clId="{771D6D86-72EE-4DC0-9E91-C32000100D8B}" dt="2020-12-10T23:01:54.467" v="16" actId="2696"/>
        <pc:sldMkLst>
          <pc:docMk/>
          <pc:sldMk cId="2679034459" sldId="304"/>
        </pc:sldMkLst>
      </pc:sldChg>
      <pc:sldChg chg="del">
        <pc:chgData name="Renwick, Rory" userId="bbc90bb4-13ef-4839-99f4-c9d4f9e25d63" providerId="ADAL" clId="{771D6D86-72EE-4DC0-9E91-C32000100D8B}" dt="2020-12-10T23:01:57.650" v="19" actId="2696"/>
        <pc:sldMkLst>
          <pc:docMk/>
          <pc:sldMk cId="2394320252" sldId="305"/>
        </pc:sldMkLst>
      </pc:sldChg>
      <pc:sldChg chg="del">
        <pc:chgData name="Renwick, Rory" userId="bbc90bb4-13ef-4839-99f4-c9d4f9e25d63" providerId="ADAL" clId="{771D6D86-72EE-4DC0-9E91-C32000100D8B}" dt="2020-12-10T23:03:40.818" v="24" actId="2696"/>
        <pc:sldMkLst>
          <pc:docMk/>
          <pc:sldMk cId="114905577" sldId="306"/>
        </pc:sldMkLst>
      </pc:sldChg>
      <pc:sldChg chg="del">
        <pc:chgData name="Renwick, Rory" userId="bbc90bb4-13ef-4839-99f4-c9d4f9e25d63" providerId="ADAL" clId="{771D6D86-72EE-4DC0-9E91-C32000100D8B}" dt="2020-12-10T23:01:46.500" v="6" actId="2696"/>
        <pc:sldMkLst>
          <pc:docMk/>
          <pc:sldMk cId="270141018" sldId="309"/>
        </pc:sldMkLst>
      </pc:sldChg>
      <pc:sldChg chg="add del">
        <pc:chgData name="Renwick, Rory" userId="bbc90bb4-13ef-4839-99f4-c9d4f9e25d63" providerId="ADAL" clId="{771D6D86-72EE-4DC0-9E91-C32000100D8B}" dt="2020-12-10T23:01:19.851" v="4" actId="2696"/>
        <pc:sldMkLst>
          <pc:docMk/>
          <pc:sldMk cId="1940439069" sldId="310"/>
        </pc:sldMkLst>
      </pc:sldChg>
      <pc:sldChg chg="del">
        <pc:chgData name="Renwick, Rory" userId="bbc90bb4-13ef-4839-99f4-c9d4f9e25d63" providerId="ADAL" clId="{771D6D86-72EE-4DC0-9E91-C32000100D8B}" dt="2020-12-10T23:04:13.198" v="28" actId="2696"/>
        <pc:sldMkLst>
          <pc:docMk/>
          <pc:sldMk cId="1974249515" sldId="311"/>
        </pc:sldMkLst>
      </pc:sldChg>
      <pc:sldChg chg="del">
        <pc:chgData name="Renwick, Rory" userId="bbc90bb4-13ef-4839-99f4-c9d4f9e25d63" providerId="ADAL" clId="{771D6D86-72EE-4DC0-9E91-C32000100D8B}" dt="2020-12-10T23:01:58.584" v="20" actId="2696"/>
        <pc:sldMkLst>
          <pc:docMk/>
          <pc:sldMk cId="461481637" sldId="312"/>
        </pc:sldMkLst>
      </pc:sldChg>
      <pc:sldChg chg="del">
        <pc:chgData name="Renwick, Rory" userId="bbc90bb4-13ef-4839-99f4-c9d4f9e25d63" providerId="ADAL" clId="{771D6D86-72EE-4DC0-9E91-C32000100D8B}" dt="2020-12-10T23:04:05.130" v="27" actId="2696"/>
        <pc:sldMkLst>
          <pc:docMk/>
          <pc:sldMk cId="713668183" sldId="313"/>
        </pc:sldMkLst>
      </pc:sldChg>
      <pc:sldChg chg="del">
        <pc:chgData name="Renwick, Rory" userId="bbc90bb4-13ef-4839-99f4-c9d4f9e25d63" providerId="ADAL" clId="{771D6D86-72EE-4DC0-9E91-C32000100D8B}" dt="2020-12-10T23:04:00.951" v="26" actId="2696"/>
        <pc:sldMkLst>
          <pc:docMk/>
          <pc:sldMk cId="2933953242" sldId="314"/>
        </pc:sldMkLst>
      </pc:sldChg>
      <pc:sldChg chg="del">
        <pc:chgData name="Renwick, Rory" userId="bbc90bb4-13ef-4839-99f4-c9d4f9e25d63" providerId="ADAL" clId="{771D6D86-72EE-4DC0-9E91-C32000100D8B}" dt="2020-12-10T23:06:13.563" v="183" actId="2696"/>
        <pc:sldMkLst>
          <pc:docMk/>
          <pc:sldMk cId="2086134464" sldId="316"/>
        </pc:sldMkLst>
      </pc:sldChg>
      <pc:sldChg chg="del">
        <pc:chgData name="Renwick, Rory" userId="bbc90bb4-13ef-4839-99f4-c9d4f9e25d63" providerId="ADAL" clId="{771D6D86-72EE-4DC0-9E91-C32000100D8B}" dt="2020-12-10T23:01:56.202" v="17" actId="2696"/>
        <pc:sldMkLst>
          <pc:docMk/>
          <pc:sldMk cId="1397531578" sldId="317"/>
        </pc:sldMkLst>
      </pc:sldChg>
      <pc:sldMasterChg chg="delSldLayout">
        <pc:chgData name="Renwick, Rory" userId="bbc90bb4-13ef-4839-99f4-c9d4f9e25d63" providerId="ADAL" clId="{771D6D86-72EE-4DC0-9E91-C32000100D8B}" dt="2020-12-10T23:03:40.834" v="25" actId="2696"/>
        <pc:sldMasterMkLst>
          <pc:docMk/>
          <pc:sldMasterMk cId="865084176" sldId="2147483698"/>
        </pc:sldMasterMkLst>
        <pc:sldLayoutChg chg="del">
          <pc:chgData name="Renwick, Rory" userId="bbc90bb4-13ef-4839-99f4-c9d4f9e25d63" providerId="ADAL" clId="{771D6D86-72EE-4DC0-9E91-C32000100D8B}" dt="2020-12-10T23:03:40.834" v="25" actId="2696"/>
          <pc:sldLayoutMkLst>
            <pc:docMk/>
            <pc:sldMasterMk cId="865084176" sldId="2147483698"/>
            <pc:sldLayoutMk cId="3372344511" sldId="214748371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10909716985848E-2"/>
          <c:y val="2.1838040835416832E-2"/>
          <c:w val="0.95815116238838394"/>
          <c:h val="0.9781619591645831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BE292-6906-451A-B0F8-7E8E6C6604DA}" type="datetimeFigureOut">
              <a:rPr lang="en-NZ" smtClean="0"/>
              <a:t>21/12/2020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2E818-76C1-4070-9079-C6BA1DD0A9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673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740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226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Integration will not be available initially. </a:t>
            </a:r>
          </a:p>
          <a:p>
            <a:endParaRPr lang="en-NZ" dirty="0"/>
          </a:p>
          <a:p>
            <a:r>
              <a:rPr lang="en-NZ" dirty="0"/>
              <a:t>Integration will need to be carefully planned so we do not clutter the maps.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65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dirty="0"/>
              <a:t>ed to know the other “administrators” in your region in case your person is away. </a:t>
            </a:r>
          </a:p>
          <a:p>
            <a:r>
              <a:rPr lang="en-NZ" sz="1800" dirty="0"/>
              <a:t>Why have we not given access to the masses.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95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330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50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Activities: </a:t>
            </a:r>
          </a:p>
          <a:p>
            <a:pPr marL="171450" indent="-171450">
              <a:buFontTx/>
              <a:buChar char="-"/>
            </a:pPr>
            <a:r>
              <a:rPr lang="en-NZ" dirty="0"/>
              <a:t>Turning off features to remove clutter</a:t>
            </a:r>
          </a:p>
          <a:p>
            <a:pPr marL="171450" indent="-171450">
              <a:buFontTx/>
              <a:buChar char="-"/>
            </a:pPr>
            <a:r>
              <a:rPr lang="en-NZ" dirty="0"/>
              <a:t>Export a PDF and edit titles etc – note that features turned off will not be showing.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107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E818-76C1-4070-9079-C6BA1DD0A98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232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5760"/>
            <a:ext cx="1695158" cy="854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157" y="507333"/>
            <a:ext cx="6386703" cy="498857"/>
          </a:xfrm>
        </p:spPr>
        <p:txBody>
          <a:bodyPr anchor="b">
            <a:normAutofit/>
          </a:bodyPr>
          <a:lstStyle>
            <a:lvl1pPr algn="l"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190" y="936462"/>
            <a:ext cx="6358128" cy="27052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49569" y="1220703"/>
            <a:ext cx="8194432" cy="3650065"/>
          </a:xfrm>
          <a:custGeom>
            <a:avLst/>
            <a:gdLst>
              <a:gd name="connsiteX0" fmla="*/ 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0 w 7858125"/>
              <a:gd name="connsiteY4" fmla="*/ 0 h 5013325"/>
              <a:gd name="connsiteX0" fmla="*/ 89535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895350 w 7858125"/>
              <a:gd name="connsiteY4" fmla="*/ 0 h 5013325"/>
              <a:gd name="connsiteX0" fmla="*/ 883443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883443 w 7846218"/>
              <a:gd name="connsiteY4" fmla="*/ 0 h 5013325"/>
              <a:gd name="connsiteX0" fmla="*/ 613484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613484 w 7846218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218" h="5013325">
                <a:moveTo>
                  <a:pt x="613484" y="0"/>
                </a:moveTo>
                <a:lnTo>
                  <a:pt x="7846218" y="0"/>
                </a:lnTo>
                <a:lnTo>
                  <a:pt x="7846218" y="5013325"/>
                </a:lnTo>
                <a:lnTo>
                  <a:pt x="0" y="5013325"/>
                </a:lnTo>
                <a:lnTo>
                  <a:pt x="613484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93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5760"/>
            <a:ext cx="1695158" cy="85423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49569" y="1220703"/>
            <a:ext cx="8194432" cy="3650065"/>
          </a:xfrm>
          <a:custGeom>
            <a:avLst/>
            <a:gdLst>
              <a:gd name="connsiteX0" fmla="*/ 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0 w 7858125"/>
              <a:gd name="connsiteY4" fmla="*/ 0 h 5013325"/>
              <a:gd name="connsiteX0" fmla="*/ 89535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895350 w 7858125"/>
              <a:gd name="connsiteY4" fmla="*/ 0 h 5013325"/>
              <a:gd name="connsiteX0" fmla="*/ 883443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883443 w 7846218"/>
              <a:gd name="connsiteY4" fmla="*/ 0 h 5013325"/>
              <a:gd name="connsiteX0" fmla="*/ 613484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613484 w 7846218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218" h="5013325">
                <a:moveTo>
                  <a:pt x="613484" y="0"/>
                </a:moveTo>
                <a:lnTo>
                  <a:pt x="7846218" y="0"/>
                </a:lnTo>
                <a:lnTo>
                  <a:pt x="7846218" y="5013325"/>
                </a:lnTo>
                <a:lnTo>
                  <a:pt x="0" y="5013325"/>
                </a:lnTo>
                <a:lnTo>
                  <a:pt x="613484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207" y="1188228"/>
            <a:ext cx="6386703" cy="498857"/>
          </a:xfrm>
        </p:spPr>
        <p:txBody>
          <a:bodyPr anchor="b"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207" y="1631729"/>
            <a:ext cx="6358128" cy="27052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09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5760"/>
            <a:ext cx="1695158" cy="85423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49569" y="1220703"/>
            <a:ext cx="8194432" cy="3650065"/>
          </a:xfrm>
          <a:custGeom>
            <a:avLst/>
            <a:gdLst>
              <a:gd name="connsiteX0" fmla="*/ 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0 w 7858125"/>
              <a:gd name="connsiteY4" fmla="*/ 0 h 5013325"/>
              <a:gd name="connsiteX0" fmla="*/ 895350 w 7858125"/>
              <a:gd name="connsiteY0" fmla="*/ 0 h 5013325"/>
              <a:gd name="connsiteX1" fmla="*/ 7858125 w 7858125"/>
              <a:gd name="connsiteY1" fmla="*/ 0 h 5013325"/>
              <a:gd name="connsiteX2" fmla="*/ 7858125 w 7858125"/>
              <a:gd name="connsiteY2" fmla="*/ 5013325 h 5013325"/>
              <a:gd name="connsiteX3" fmla="*/ 0 w 7858125"/>
              <a:gd name="connsiteY3" fmla="*/ 5013325 h 5013325"/>
              <a:gd name="connsiteX4" fmla="*/ 895350 w 7858125"/>
              <a:gd name="connsiteY4" fmla="*/ 0 h 5013325"/>
              <a:gd name="connsiteX0" fmla="*/ 883443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883443 w 7846218"/>
              <a:gd name="connsiteY4" fmla="*/ 0 h 5013325"/>
              <a:gd name="connsiteX0" fmla="*/ 613484 w 7846218"/>
              <a:gd name="connsiteY0" fmla="*/ 0 h 5013325"/>
              <a:gd name="connsiteX1" fmla="*/ 7846218 w 7846218"/>
              <a:gd name="connsiteY1" fmla="*/ 0 h 5013325"/>
              <a:gd name="connsiteX2" fmla="*/ 7846218 w 7846218"/>
              <a:gd name="connsiteY2" fmla="*/ 5013325 h 5013325"/>
              <a:gd name="connsiteX3" fmla="*/ 0 w 7846218"/>
              <a:gd name="connsiteY3" fmla="*/ 5013325 h 5013325"/>
              <a:gd name="connsiteX4" fmla="*/ 613484 w 7846218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218" h="5013325">
                <a:moveTo>
                  <a:pt x="613484" y="0"/>
                </a:moveTo>
                <a:lnTo>
                  <a:pt x="7846218" y="0"/>
                </a:lnTo>
                <a:lnTo>
                  <a:pt x="7846218" y="5013325"/>
                </a:lnTo>
                <a:lnTo>
                  <a:pt x="0" y="5013325"/>
                </a:lnTo>
                <a:lnTo>
                  <a:pt x="613484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207" y="1188228"/>
            <a:ext cx="6386703" cy="498857"/>
          </a:xfrm>
        </p:spPr>
        <p:txBody>
          <a:bodyPr anchor="b">
            <a:normAutofit/>
          </a:bodyPr>
          <a:lstStyle>
            <a:lvl1pPr algn="l"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207" y="1631729"/>
            <a:ext cx="6358128" cy="27052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29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23314" y="-1174"/>
            <a:ext cx="2220686" cy="4872505"/>
          </a:xfrm>
          <a:custGeom>
            <a:avLst/>
            <a:gdLst>
              <a:gd name="connsiteX0" fmla="*/ 0 w 2220686"/>
              <a:gd name="connsiteY0" fmla="*/ 0 h 6510528"/>
              <a:gd name="connsiteX1" fmla="*/ 2220686 w 2220686"/>
              <a:gd name="connsiteY1" fmla="*/ 0 h 6510528"/>
              <a:gd name="connsiteX2" fmla="*/ 2220686 w 2220686"/>
              <a:gd name="connsiteY2" fmla="*/ 6510528 h 6510528"/>
              <a:gd name="connsiteX3" fmla="*/ 0 w 2220686"/>
              <a:gd name="connsiteY3" fmla="*/ 6510528 h 6510528"/>
              <a:gd name="connsiteX4" fmla="*/ 0 w 2220686"/>
              <a:gd name="connsiteY4" fmla="*/ 0 h 6510528"/>
              <a:gd name="connsiteX0" fmla="*/ 1672046 w 2220686"/>
              <a:gd name="connsiteY0" fmla="*/ 0 h 6519237"/>
              <a:gd name="connsiteX1" fmla="*/ 2220686 w 2220686"/>
              <a:gd name="connsiteY1" fmla="*/ 8709 h 6519237"/>
              <a:gd name="connsiteX2" fmla="*/ 2220686 w 2220686"/>
              <a:gd name="connsiteY2" fmla="*/ 6519237 h 6519237"/>
              <a:gd name="connsiteX3" fmla="*/ 0 w 2220686"/>
              <a:gd name="connsiteY3" fmla="*/ 6519237 h 6519237"/>
              <a:gd name="connsiteX4" fmla="*/ 1672046 w 2220686"/>
              <a:gd name="connsiteY4" fmla="*/ 0 h 6519237"/>
              <a:gd name="connsiteX0" fmla="*/ 1162458 w 2220686"/>
              <a:gd name="connsiteY0" fmla="*/ 0 h 6512093"/>
              <a:gd name="connsiteX1" fmla="*/ 2220686 w 2220686"/>
              <a:gd name="connsiteY1" fmla="*/ 1565 h 6512093"/>
              <a:gd name="connsiteX2" fmla="*/ 2220686 w 2220686"/>
              <a:gd name="connsiteY2" fmla="*/ 6512093 h 6512093"/>
              <a:gd name="connsiteX3" fmla="*/ 0 w 2220686"/>
              <a:gd name="connsiteY3" fmla="*/ 6512093 h 6512093"/>
              <a:gd name="connsiteX4" fmla="*/ 1162458 w 2220686"/>
              <a:gd name="connsiteY4" fmla="*/ 0 h 6512093"/>
              <a:gd name="connsiteX0" fmla="*/ 828629 w 2220686"/>
              <a:gd name="connsiteY0" fmla="*/ 0 h 6512093"/>
              <a:gd name="connsiteX1" fmla="*/ 2220686 w 2220686"/>
              <a:gd name="connsiteY1" fmla="*/ 1565 h 6512093"/>
              <a:gd name="connsiteX2" fmla="*/ 2220686 w 2220686"/>
              <a:gd name="connsiteY2" fmla="*/ 6512093 h 6512093"/>
              <a:gd name="connsiteX3" fmla="*/ 0 w 2220686"/>
              <a:gd name="connsiteY3" fmla="*/ 6512093 h 6512093"/>
              <a:gd name="connsiteX4" fmla="*/ 828629 w 2220686"/>
              <a:gd name="connsiteY4" fmla="*/ 0 h 6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6" h="6512093">
                <a:moveTo>
                  <a:pt x="828629" y="0"/>
                </a:moveTo>
                <a:lnTo>
                  <a:pt x="2220686" y="1565"/>
                </a:lnTo>
                <a:lnTo>
                  <a:pt x="2220686" y="6512093"/>
                </a:lnTo>
                <a:lnTo>
                  <a:pt x="0" y="6512093"/>
                </a:lnTo>
                <a:lnTo>
                  <a:pt x="828629" y="0"/>
                </a:lnTo>
                <a:close/>
              </a:path>
            </a:pathLst>
          </a:custGeom>
          <a:solidFill>
            <a:srgbClr val="F5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96" y="949171"/>
            <a:ext cx="6906033" cy="4112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1" y="1360374"/>
            <a:ext cx="6572249" cy="3111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500"/>
              </a:spcBef>
              <a:buNone/>
              <a:defRPr sz="1400"/>
            </a:lvl1pPr>
            <a:lvl2pPr marL="182563" indent="-182563">
              <a:lnSpc>
                <a:spcPts val="1200"/>
              </a:lnSpc>
              <a:spcBef>
                <a:spcPts val="1200"/>
              </a:spcBef>
              <a:defRPr sz="1000"/>
            </a:lvl2pPr>
            <a:lvl3pPr marL="357188" indent="-174625">
              <a:lnSpc>
                <a:spcPts val="1200"/>
              </a:lnSpc>
              <a:spcBef>
                <a:spcPts val="1200"/>
              </a:spcBef>
              <a:defRPr sz="1000"/>
            </a:lvl3pPr>
            <a:lvl4pPr marL="539750" indent="-182563">
              <a:lnSpc>
                <a:spcPts val="1200"/>
              </a:lnSpc>
              <a:spcBef>
                <a:spcPts val="1200"/>
              </a:spcBef>
              <a:defRPr sz="1000"/>
            </a:lvl4pPr>
            <a:lvl5pPr marL="714375" indent="-174625">
              <a:lnSpc>
                <a:spcPts val="12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940594"/>
            <a:ext cx="228600" cy="351729"/>
          </a:xfrm>
          <a:custGeom>
            <a:avLst/>
            <a:gdLst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221456 w 221456"/>
              <a:gd name="connsiteY2" fmla="*/ 357187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59543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66687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8600"/>
              <a:gd name="connsiteY0" fmla="*/ 0 h 357187"/>
              <a:gd name="connsiteX1" fmla="*/ 228600 w 228600"/>
              <a:gd name="connsiteY1" fmla="*/ 0 h 357187"/>
              <a:gd name="connsiteX2" fmla="*/ 166687 w 228600"/>
              <a:gd name="connsiteY2" fmla="*/ 354805 h 357187"/>
              <a:gd name="connsiteX3" fmla="*/ 0 w 228600"/>
              <a:gd name="connsiteY3" fmla="*/ 357187 h 357187"/>
              <a:gd name="connsiteX4" fmla="*/ 0 w 228600"/>
              <a:gd name="connsiteY4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57187">
                <a:moveTo>
                  <a:pt x="0" y="0"/>
                </a:moveTo>
                <a:lnTo>
                  <a:pt x="228600" y="0"/>
                </a:lnTo>
                <a:lnTo>
                  <a:pt x="166687" y="354805"/>
                </a:lnTo>
                <a:lnTo>
                  <a:pt x="0" y="35718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765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97" y="949171"/>
            <a:ext cx="4197668" cy="339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1" y="1360374"/>
            <a:ext cx="3753576" cy="3111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500"/>
              </a:spcBef>
              <a:buNone/>
              <a:defRPr sz="1400"/>
            </a:lvl1pPr>
            <a:lvl2pPr marL="182563" indent="-182563">
              <a:lnSpc>
                <a:spcPts val="1200"/>
              </a:lnSpc>
              <a:spcBef>
                <a:spcPts val="1200"/>
              </a:spcBef>
              <a:defRPr sz="1000"/>
            </a:lvl2pPr>
            <a:lvl3pPr marL="357188" indent="-174625">
              <a:lnSpc>
                <a:spcPts val="1200"/>
              </a:lnSpc>
              <a:spcBef>
                <a:spcPts val="1200"/>
              </a:spcBef>
              <a:defRPr sz="1000"/>
            </a:lvl3pPr>
            <a:lvl4pPr marL="539750" indent="-182563">
              <a:lnSpc>
                <a:spcPts val="1200"/>
              </a:lnSpc>
              <a:spcBef>
                <a:spcPts val="1200"/>
              </a:spcBef>
              <a:defRPr sz="1000"/>
            </a:lvl4pPr>
            <a:lvl5pPr marL="714375" indent="-174625">
              <a:lnSpc>
                <a:spcPts val="12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84776" y="3175"/>
            <a:ext cx="4859224" cy="4871331"/>
          </a:xfrm>
          <a:custGeom>
            <a:avLst/>
            <a:gdLst>
              <a:gd name="connsiteX0" fmla="*/ 0 w 5016500"/>
              <a:gd name="connsiteY0" fmla="*/ 0 h 6510338"/>
              <a:gd name="connsiteX1" fmla="*/ 5016500 w 5016500"/>
              <a:gd name="connsiteY1" fmla="*/ 0 h 6510338"/>
              <a:gd name="connsiteX2" fmla="*/ 5016500 w 5016500"/>
              <a:gd name="connsiteY2" fmla="*/ 6510338 h 6510338"/>
              <a:gd name="connsiteX3" fmla="*/ 0 w 5016500"/>
              <a:gd name="connsiteY3" fmla="*/ 6510338 h 6510338"/>
              <a:gd name="connsiteX4" fmla="*/ 0 w 5016500"/>
              <a:gd name="connsiteY4" fmla="*/ 0 h 6510338"/>
              <a:gd name="connsiteX0" fmla="*/ 1158240 w 5016500"/>
              <a:gd name="connsiteY0" fmla="*/ 0 h 6510338"/>
              <a:gd name="connsiteX1" fmla="*/ 5016500 w 5016500"/>
              <a:gd name="connsiteY1" fmla="*/ 0 h 6510338"/>
              <a:gd name="connsiteX2" fmla="*/ 5016500 w 5016500"/>
              <a:gd name="connsiteY2" fmla="*/ 6510338 h 6510338"/>
              <a:gd name="connsiteX3" fmla="*/ 0 w 5016500"/>
              <a:gd name="connsiteY3" fmla="*/ 6510338 h 6510338"/>
              <a:gd name="connsiteX4" fmla="*/ 1158240 w 5016500"/>
              <a:gd name="connsiteY4" fmla="*/ 0 h 6510338"/>
              <a:gd name="connsiteX0" fmla="*/ 1013097 w 5016500"/>
              <a:gd name="connsiteY0" fmla="*/ 0 h 6510338"/>
              <a:gd name="connsiteX1" fmla="*/ 5016500 w 5016500"/>
              <a:gd name="connsiteY1" fmla="*/ 0 h 6510338"/>
              <a:gd name="connsiteX2" fmla="*/ 5016500 w 5016500"/>
              <a:gd name="connsiteY2" fmla="*/ 6510338 h 6510338"/>
              <a:gd name="connsiteX3" fmla="*/ 0 w 5016500"/>
              <a:gd name="connsiteY3" fmla="*/ 6510338 h 6510338"/>
              <a:gd name="connsiteX4" fmla="*/ 1013097 w 5016500"/>
              <a:gd name="connsiteY4" fmla="*/ 0 h 6510338"/>
              <a:gd name="connsiteX0" fmla="*/ 853440 w 4856843"/>
              <a:gd name="connsiteY0" fmla="*/ 0 h 6510338"/>
              <a:gd name="connsiteX1" fmla="*/ 4856843 w 4856843"/>
              <a:gd name="connsiteY1" fmla="*/ 0 h 6510338"/>
              <a:gd name="connsiteX2" fmla="*/ 4856843 w 4856843"/>
              <a:gd name="connsiteY2" fmla="*/ 6510338 h 6510338"/>
              <a:gd name="connsiteX3" fmla="*/ 0 w 4856843"/>
              <a:gd name="connsiteY3" fmla="*/ 6491003 h 6510338"/>
              <a:gd name="connsiteX4" fmla="*/ 853440 w 4856843"/>
              <a:gd name="connsiteY4" fmla="*/ 0 h 6510338"/>
              <a:gd name="connsiteX0" fmla="*/ 855821 w 4859224"/>
              <a:gd name="connsiteY0" fmla="*/ 0 h 6510338"/>
              <a:gd name="connsiteX1" fmla="*/ 4859224 w 4859224"/>
              <a:gd name="connsiteY1" fmla="*/ 0 h 6510338"/>
              <a:gd name="connsiteX2" fmla="*/ 4859224 w 4859224"/>
              <a:gd name="connsiteY2" fmla="*/ 6510338 h 6510338"/>
              <a:gd name="connsiteX3" fmla="*/ 0 w 4859224"/>
              <a:gd name="connsiteY3" fmla="*/ 6503733 h 6510338"/>
              <a:gd name="connsiteX4" fmla="*/ 855821 w 4859224"/>
              <a:gd name="connsiteY4" fmla="*/ 0 h 651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224" h="6510338">
                <a:moveTo>
                  <a:pt x="855821" y="0"/>
                </a:moveTo>
                <a:lnTo>
                  <a:pt x="4859224" y="0"/>
                </a:lnTo>
                <a:lnTo>
                  <a:pt x="4859224" y="6510338"/>
                </a:lnTo>
                <a:lnTo>
                  <a:pt x="0" y="6503733"/>
                </a:lnTo>
                <a:lnTo>
                  <a:pt x="855821" y="0"/>
                </a:lnTo>
                <a:close/>
              </a:path>
            </a:pathLst>
          </a:custGeom>
        </p:spPr>
        <p:txBody>
          <a:bodyPr/>
          <a:lstStyle/>
          <a:p>
            <a:endParaRPr lang="en-NZ" dirty="0"/>
          </a:p>
        </p:txBody>
      </p:sp>
      <p:sp>
        <p:nvSpPr>
          <p:cNvPr id="9" name="Rectangle 7"/>
          <p:cNvSpPr/>
          <p:nvPr userDrawn="1"/>
        </p:nvSpPr>
        <p:spPr>
          <a:xfrm>
            <a:off x="0" y="940594"/>
            <a:ext cx="228600" cy="351729"/>
          </a:xfrm>
          <a:custGeom>
            <a:avLst/>
            <a:gdLst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221456 w 221456"/>
              <a:gd name="connsiteY2" fmla="*/ 357187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59543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66687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8600"/>
              <a:gd name="connsiteY0" fmla="*/ 0 h 357187"/>
              <a:gd name="connsiteX1" fmla="*/ 228600 w 228600"/>
              <a:gd name="connsiteY1" fmla="*/ 0 h 357187"/>
              <a:gd name="connsiteX2" fmla="*/ 166687 w 228600"/>
              <a:gd name="connsiteY2" fmla="*/ 354805 h 357187"/>
              <a:gd name="connsiteX3" fmla="*/ 0 w 228600"/>
              <a:gd name="connsiteY3" fmla="*/ 357187 h 357187"/>
              <a:gd name="connsiteX4" fmla="*/ 0 w 228600"/>
              <a:gd name="connsiteY4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57187">
                <a:moveTo>
                  <a:pt x="0" y="0"/>
                </a:moveTo>
                <a:lnTo>
                  <a:pt x="228600" y="0"/>
                </a:lnTo>
                <a:lnTo>
                  <a:pt x="166687" y="354805"/>
                </a:lnTo>
                <a:lnTo>
                  <a:pt x="0" y="35718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337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/>
          <p:nvPr userDrawn="1"/>
        </p:nvSpPr>
        <p:spPr>
          <a:xfrm>
            <a:off x="4298494" y="-1176"/>
            <a:ext cx="4845505" cy="4872507"/>
          </a:xfrm>
          <a:custGeom>
            <a:avLst/>
            <a:gdLst>
              <a:gd name="connsiteX0" fmla="*/ 0 w 2220686"/>
              <a:gd name="connsiteY0" fmla="*/ 0 h 6510528"/>
              <a:gd name="connsiteX1" fmla="*/ 2220686 w 2220686"/>
              <a:gd name="connsiteY1" fmla="*/ 0 h 6510528"/>
              <a:gd name="connsiteX2" fmla="*/ 2220686 w 2220686"/>
              <a:gd name="connsiteY2" fmla="*/ 6510528 h 6510528"/>
              <a:gd name="connsiteX3" fmla="*/ 0 w 2220686"/>
              <a:gd name="connsiteY3" fmla="*/ 6510528 h 6510528"/>
              <a:gd name="connsiteX4" fmla="*/ 0 w 2220686"/>
              <a:gd name="connsiteY4" fmla="*/ 0 h 6510528"/>
              <a:gd name="connsiteX0" fmla="*/ 1672046 w 2220686"/>
              <a:gd name="connsiteY0" fmla="*/ 0 h 6519237"/>
              <a:gd name="connsiteX1" fmla="*/ 2220686 w 2220686"/>
              <a:gd name="connsiteY1" fmla="*/ 8709 h 6519237"/>
              <a:gd name="connsiteX2" fmla="*/ 2220686 w 2220686"/>
              <a:gd name="connsiteY2" fmla="*/ 6519237 h 6519237"/>
              <a:gd name="connsiteX3" fmla="*/ 0 w 2220686"/>
              <a:gd name="connsiteY3" fmla="*/ 6519237 h 6519237"/>
              <a:gd name="connsiteX4" fmla="*/ 1672046 w 2220686"/>
              <a:gd name="connsiteY4" fmla="*/ 0 h 6519237"/>
              <a:gd name="connsiteX0" fmla="*/ 1162458 w 2220686"/>
              <a:gd name="connsiteY0" fmla="*/ 0 h 6512093"/>
              <a:gd name="connsiteX1" fmla="*/ 2220686 w 2220686"/>
              <a:gd name="connsiteY1" fmla="*/ 1565 h 6512093"/>
              <a:gd name="connsiteX2" fmla="*/ 2220686 w 2220686"/>
              <a:gd name="connsiteY2" fmla="*/ 6512093 h 6512093"/>
              <a:gd name="connsiteX3" fmla="*/ 0 w 2220686"/>
              <a:gd name="connsiteY3" fmla="*/ 6512093 h 6512093"/>
              <a:gd name="connsiteX4" fmla="*/ 1162458 w 2220686"/>
              <a:gd name="connsiteY4" fmla="*/ 0 h 6512093"/>
              <a:gd name="connsiteX0" fmla="*/ 514805 w 2220686"/>
              <a:gd name="connsiteY0" fmla="*/ 0 h 6512093"/>
              <a:gd name="connsiteX1" fmla="*/ 2220686 w 2220686"/>
              <a:gd name="connsiteY1" fmla="*/ 1565 h 6512093"/>
              <a:gd name="connsiteX2" fmla="*/ 2220686 w 2220686"/>
              <a:gd name="connsiteY2" fmla="*/ 6512093 h 6512093"/>
              <a:gd name="connsiteX3" fmla="*/ 0 w 2220686"/>
              <a:gd name="connsiteY3" fmla="*/ 6512093 h 6512093"/>
              <a:gd name="connsiteX4" fmla="*/ 514805 w 2220686"/>
              <a:gd name="connsiteY4" fmla="*/ 0 h 6512093"/>
              <a:gd name="connsiteX0" fmla="*/ 450554 w 2220686"/>
              <a:gd name="connsiteY0" fmla="*/ 0 h 6531428"/>
              <a:gd name="connsiteX1" fmla="*/ 2220686 w 2220686"/>
              <a:gd name="connsiteY1" fmla="*/ 20900 h 6531428"/>
              <a:gd name="connsiteX2" fmla="*/ 2220686 w 2220686"/>
              <a:gd name="connsiteY2" fmla="*/ 6531428 h 6531428"/>
              <a:gd name="connsiteX3" fmla="*/ 0 w 2220686"/>
              <a:gd name="connsiteY3" fmla="*/ 6531428 h 6531428"/>
              <a:gd name="connsiteX4" fmla="*/ 450554 w 2220686"/>
              <a:gd name="connsiteY4" fmla="*/ 0 h 6531428"/>
              <a:gd name="connsiteX0" fmla="*/ 386303 w 2156435"/>
              <a:gd name="connsiteY0" fmla="*/ 0 h 6550762"/>
              <a:gd name="connsiteX1" fmla="*/ 2156435 w 2156435"/>
              <a:gd name="connsiteY1" fmla="*/ 20900 h 6550762"/>
              <a:gd name="connsiteX2" fmla="*/ 2156435 w 2156435"/>
              <a:gd name="connsiteY2" fmla="*/ 6531428 h 6550762"/>
              <a:gd name="connsiteX3" fmla="*/ 0 w 2156435"/>
              <a:gd name="connsiteY3" fmla="*/ 6550762 h 6550762"/>
              <a:gd name="connsiteX4" fmla="*/ 386303 w 2156435"/>
              <a:gd name="connsiteY4" fmla="*/ 0 h 6550762"/>
              <a:gd name="connsiteX0" fmla="*/ 322052 w 2092184"/>
              <a:gd name="connsiteY0" fmla="*/ 0 h 6550762"/>
              <a:gd name="connsiteX1" fmla="*/ 2092184 w 2092184"/>
              <a:gd name="connsiteY1" fmla="*/ 20900 h 6550762"/>
              <a:gd name="connsiteX2" fmla="*/ 2092184 w 2092184"/>
              <a:gd name="connsiteY2" fmla="*/ 6531428 h 6550762"/>
              <a:gd name="connsiteX3" fmla="*/ 0 w 2092184"/>
              <a:gd name="connsiteY3" fmla="*/ 6550762 h 6550762"/>
              <a:gd name="connsiteX4" fmla="*/ 322052 w 2092184"/>
              <a:gd name="connsiteY4" fmla="*/ 0 h 6550762"/>
              <a:gd name="connsiteX0" fmla="*/ 212825 w 1982957"/>
              <a:gd name="connsiteY0" fmla="*/ 0 h 6550762"/>
              <a:gd name="connsiteX1" fmla="*/ 1982957 w 1982957"/>
              <a:gd name="connsiteY1" fmla="*/ 20900 h 6550762"/>
              <a:gd name="connsiteX2" fmla="*/ 1982957 w 1982957"/>
              <a:gd name="connsiteY2" fmla="*/ 6531428 h 6550762"/>
              <a:gd name="connsiteX3" fmla="*/ 0 w 1982957"/>
              <a:gd name="connsiteY3" fmla="*/ 6550762 h 6550762"/>
              <a:gd name="connsiteX4" fmla="*/ 212825 w 1982957"/>
              <a:gd name="connsiteY4" fmla="*/ 0 h 6550762"/>
              <a:gd name="connsiteX0" fmla="*/ 373453 w 2143585"/>
              <a:gd name="connsiteY0" fmla="*/ 0 h 6531428"/>
              <a:gd name="connsiteX1" fmla="*/ 2143585 w 2143585"/>
              <a:gd name="connsiteY1" fmla="*/ 20900 h 6531428"/>
              <a:gd name="connsiteX2" fmla="*/ 2143585 w 2143585"/>
              <a:gd name="connsiteY2" fmla="*/ 6531428 h 6531428"/>
              <a:gd name="connsiteX3" fmla="*/ 0 w 2143585"/>
              <a:gd name="connsiteY3" fmla="*/ 6512094 h 6531428"/>
              <a:gd name="connsiteX4" fmla="*/ 373453 w 2143585"/>
              <a:gd name="connsiteY4" fmla="*/ 0 h 6531428"/>
              <a:gd name="connsiteX0" fmla="*/ 373453 w 2143585"/>
              <a:gd name="connsiteY0" fmla="*/ 0 h 6512094"/>
              <a:gd name="connsiteX1" fmla="*/ 2143585 w 2143585"/>
              <a:gd name="connsiteY1" fmla="*/ 1566 h 6512094"/>
              <a:gd name="connsiteX2" fmla="*/ 2143585 w 2143585"/>
              <a:gd name="connsiteY2" fmla="*/ 6512094 h 6512094"/>
              <a:gd name="connsiteX3" fmla="*/ 0 w 2143585"/>
              <a:gd name="connsiteY3" fmla="*/ 6492760 h 6512094"/>
              <a:gd name="connsiteX4" fmla="*/ 373453 w 2143585"/>
              <a:gd name="connsiteY4" fmla="*/ 0 h 6512094"/>
              <a:gd name="connsiteX0" fmla="*/ 374858 w 2144990"/>
              <a:gd name="connsiteY0" fmla="*/ 0 h 6512094"/>
              <a:gd name="connsiteX1" fmla="*/ 2144990 w 2144990"/>
              <a:gd name="connsiteY1" fmla="*/ 1566 h 6512094"/>
              <a:gd name="connsiteX2" fmla="*/ 2144990 w 2144990"/>
              <a:gd name="connsiteY2" fmla="*/ 6512094 h 6512094"/>
              <a:gd name="connsiteX3" fmla="*/ 0 w 2144990"/>
              <a:gd name="connsiteY3" fmla="*/ 6505490 h 6512094"/>
              <a:gd name="connsiteX4" fmla="*/ 374858 w 2144990"/>
              <a:gd name="connsiteY4" fmla="*/ 0 h 65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990" h="6512094">
                <a:moveTo>
                  <a:pt x="374858" y="0"/>
                </a:moveTo>
                <a:lnTo>
                  <a:pt x="2144990" y="1566"/>
                </a:lnTo>
                <a:lnTo>
                  <a:pt x="2144990" y="6512094"/>
                </a:lnTo>
                <a:lnTo>
                  <a:pt x="0" y="6505490"/>
                </a:lnTo>
                <a:lnTo>
                  <a:pt x="374858" y="0"/>
                </a:lnTo>
                <a:close/>
              </a:path>
            </a:pathLst>
          </a:custGeom>
          <a:solidFill>
            <a:srgbClr val="F5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97" y="949171"/>
            <a:ext cx="4197668" cy="339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751" y="1360374"/>
            <a:ext cx="3753576" cy="3111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500"/>
              </a:spcBef>
              <a:buNone/>
              <a:defRPr sz="1400"/>
            </a:lvl1pPr>
            <a:lvl2pPr marL="182563" indent="-182563">
              <a:lnSpc>
                <a:spcPts val="1200"/>
              </a:lnSpc>
              <a:spcBef>
                <a:spcPts val="1200"/>
              </a:spcBef>
              <a:defRPr sz="1000"/>
            </a:lvl2pPr>
            <a:lvl3pPr marL="357188" indent="-174625">
              <a:lnSpc>
                <a:spcPts val="1200"/>
              </a:lnSpc>
              <a:spcBef>
                <a:spcPts val="1200"/>
              </a:spcBef>
              <a:defRPr sz="1000"/>
            </a:lvl3pPr>
            <a:lvl4pPr marL="539750" indent="-182563">
              <a:lnSpc>
                <a:spcPts val="1200"/>
              </a:lnSpc>
              <a:spcBef>
                <a:spcPts val="1200"/>
              </a:spcBef>
              <a:defRPr sz="1000"/>
            </a:lvl4pPr>
            <a:lvl5pPr marL="714375" indent="-174625">
              <a:lnSpc>
                <a:spcPts val="12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972277" y="566058"/>
            <a:ext cx="1820862" cy="18528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6975249" y="566058"/>
            <a:ext cx="1820862" cy="18528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972277" y="2724334"/>
            <a:ext cx="1820862" cy="1747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8"/>
          </p:nvPr>
        </p:nvSpPr>
        <p:spPr>
          <a:xfrm>
            <a:off x="6975249" y="2724334"/>
            <a:ext cx="1820862" cy="1747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0" y="940594"/>
            <a:ext cx="228600" cy="351729"/>
          </a:xfrm>
          <a:custGeom>
            <a:avLst/>
            <a:gdLst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221456 w 221456"/>
              <a:gd name="connsiteY2" fmla="*/ 357187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59543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1456"/>
              <a:gd name="connsiteY0" fmla="*/ 0 h 357187"/>
              <a:gd name="connsiteX1" fmla="*/ 221456 w 221456"/>
              <a:gd name="connsiteY1" fmla="*/ 0 h 357187"/>
              <a:gd name="connsiteX2" fmla="*/ 166687 w 221456"/>
              <a:gd name="connsiteY2" fmla="*/ 354805 h 357187"/>
              <a:gd name="connsiteX3" fmla="*/ 0 w 221456"/>
              <a:gd name="connsiteY3" fmla="*/ 357187 h 357187"/>
              <a:gd name="connsiteX4" fmla="*/ 0 w 221456"/>
              <a:gd name="connsiteY4" fmla="*/ 0 h 357187"/>
              <a:gd name="connsiteX0" fmla="*/ 0 w 228600"/>
              <a:gd name="connsiteY0" fmla="*/ 0 h 357187"/>
              <a:gd name="connsiteX1" fmla="*/ 228600 w 228600"/>
              <a:gd name="connsiteY1" fmla="*/ 0 h 357187"/>
              <a:gd name="connsiteX2" fmla="*/ 166687 w 228600"/>
              <a:gd name="connsiteY2" fmla="*/ 354805 h 357187"/>
              <a:gd name="connsiteX3" fmla="*/ 0 w 228600"/>
              <a:gd name="connsiteY3" fmla="*/ 357187 h 357187"/>
              <a:gd name="connsiteX4" fmla="*/ 0 w 228600"/>
              <a:gd name="connsiteY4" fmla="*/ 0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57187">
                <a:moveTo>
                  <a:pt x="0" y="0"/>
                </a:moveTo>
                <a:lnTo>
                  <a:pt x="228600" y="0"/>
                </a:lnTo>
                <a:lnTo>
                  <a:pt x="166687" y="354805"/>
                </a:lnTo>
                <a:lnTo>
                  <a:pt x="0" y="35718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79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8703"/>
            <a:ext cx="9143999" cy="289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15" y="4858703"/>
            <a:ext cx="2057400" cy="289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1">
                <a:solidFill>
                  <a:schemeClr val="accent1"/>
                </a:solidFill>
              </a:defRPr>
            </a:lvl1pPr>
          </a:lstStyle>
          <a:p>
            <a:fld id="{0EE62241-ACF6-4170-A27D-6477E8E92F8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50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8" r:id="rId2"/>
    <p:sldLayoutId id="2147483719" r:id="rId3"/>
    <p:sldLayoutId id="2147483714" r:id="rId4"/>
    <p:sldLayoutId id="2147483715" r:id="rId5"/>
    <p:sldLayoutId id="214748371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ortal.firefront.com.au/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5157" y="507333"/>
            <a:ext cx="6386703" cy="498857"/>
          </a:xfrm>
        </p:spPr>
        <p:txBody>
          <a:bodyPr/>
          <a:lstStyle/>
          <a:p>
            <a:r>
              <a:rPr lang="en-NZ"/>
              <a:t>Introduction to firemapper Enterprise </a:t>
            </a:r>
            <a:endParaRPr lang="en-NZ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2190" y="936462"/>
            <a:ext cx="6358128" cy="270522"/>
          </a:xfrm>
        </p:spPr>
        <p:txBody>
          <a:bodyPr>
            <a:normAutofit/>
          </a:bodyPr>
          <a:lstStyle/>
          <a:p>
            <a:r>
              <a:rPr lang="en-NZ" dirty="0"/>
              <a:t>Portal Access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649" y="4871331"/>
            <a:ext cx="2057400" cy="276933"/>
          </a:xfrm>
        </p:spPr>
        <p:txBody>
          <a:bodyPr/>
          <a:lstStyle/>
          <a:p>
            <a:fld id="{0EE62241-ACF6-4170-A27D-6477E8E92F89}" type="slidenum">
              <a:rPr lang="en-NZ" smtClean="0"/>
              <a:pPr/>
              <a:t>1</a:t>
            </a:fld>
            <a:endParaRPr lang="en-NZ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249" y="1217300"/>
            <a:ext cx="6666224" cy="3650065"/>
          </a:xfrm>
        </p:spPr>
      </p:pic>
    </p:spTree>
    <p:extLst>
      <p:ext uri="{BB962C8B-B14F-4D97-AF65-F5344CB8AC3E}">
        <p14:creationId xmlns:p14="http://schemas.microsoft.com/office/powerpoint/2010/main" val="42776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3000"/>
    </mc:Choice>
    <mc:Fallback xmlns="">
      <p:transition advTm="3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F6A05A4-DD03-4D25-A285-C3F016215637}"/>
              </a:ext>
            </a:extLst>
          </p:cNvPr>
          <p:cNvSpPr txBox="1">
            <a:spLocks/>
          </p:cNvSpPr>
          <p:nvPr/>
        </p:nvSpPr>
        <p:spPr>
          <a:xfrm>
            <a:off x="360759" y="2817242"/>
            <a:ext cx="2468166" cy="184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2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 and assistance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7C905-B126-4135-8275-74CD2D0ED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278552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43A730-3E30-4754-81BA-7AB0D0327E68}"/>
              </a:ext>
            </a:extLst>
          </p:cNvPr>
          <p:cNvSpPr txBox="1">
            <a:spLocks/>
          </p:cNvSpPr>
          <p:nvPr/>
        </p:nvSpPr>
        <p:spPr>
          <a:xfrm>
            <a:off x="2734191" y="2817243"/>
            <a:ext cx="6047855" cy="184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Quick reference guides on FENZ Portal Page under “tools and applications / Response Capability”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District / Regional Administrators listed on the FENZ Portal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National Administrators – Wildfire and GIS Team. 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FireFront</a:t>
            </a:r>
            <a:r>
              <a:rPr lang="en-US" dirty="0"/>
              <a:t> solutions (Via National Admin)  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2E1737-8271-44B7-91A6-FB0E20E5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4771676"/>
            <a:ext cx="2057400" cy="274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0EE62241-ACF6-4170-A27D-6477E8E92F89}" type="slidenum">
              <a:rPr lang="en-US" sz="9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10</a:t>
            </a:fld>
            <a:endParaRPr lang="en-US" sz="900" b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25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6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241-ACF6-4170-A27D-6477E8E92F89}" type="slidenum">
              <a:rPr lang="en-NZ" smtClean="0"/>
              <a:pPr/>
              <a:t>2</a:t>
            </a:fld>
            <a:endParaRPr lang="en-NZ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569" y="1207451"/>
            <a:ext cx="8194432" cy="3650065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Why FireMapper Enterprise?</a:t>
            </a:r>
            <a:br>
              <a:rPr lang="en-NZ" dirty="0"/>
            </a:br>
            <a:endParaRPr lang="en-NZ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14207" y="1631728"/>
            <a:ext cx="6358128" cy="3041871"/>
          </a:xfrm>
        </p:spPr>
        <p:txBody>
          <a:bodyPr>
            <a:normAutofit/>
          </a:bodyPr>
          <a:lstStyle/>
          <a:p>
            <a:r>
              <a:rPr lang="en-NZ" sz="1200" dirty="0"/>
              <a:t>Needs assessment identified a good wildfire mapping system should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Offline functionality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Easily add fireground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Linking between devices to generate a ‘Live Map”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Aid tracking of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Share information with other systems.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Import and export spatial information.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r>
              <a:rPr lang="en-NZ" sz="1200" dirty="0"/>
              <a:t>FireMapper Enterprise's functionality stood out against other options when measured against the needs assessment.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3079955"/>
      </p:ext>
    </p:extLst>
  </p:cSld>
  <p:clrMapOvr>
    <a:masterClrMapping/>
  </p:clrMapOvr>
  <p:transition advTm="3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115" y="4858703"/>
            <a:ext cx="2057400" cy="289560"/>
          </a:xfrm>
        </p:spPr>
        <p:txBody>
          <a:bodyPr/>
          <a:lstStyle/>
          <a:p>
            <a:fld id="{0EE62241-ACF6-4170-A27D-6477E8E92F89}" type="slidenum">
              <a:rPr lang="en-NZ" smtClean="0"/>
              <a:t>3</a:t>
            </a:fld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3580" y="119297"/>
            <a:ext cx="6906033" cy="411204"/>
          </a:xfrm>
        </p:spPr>
        <p:txBody>
          <a:bodyPr>
            <a:normAutofit/>
          </a:bodyPr>
          <a:lstStyle/>
          <a:p>
            <a:r>
              <a:rPr lang="en-NZ" dirty="0"/>
              <a:t>What is Fire Mapper Enterprise and how does it work?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1231" y="2917608"/>
            <a:ext cx="1407296" cy="111631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algn="ctr"/>
            <a:r>
              <a:rPr lang="en-NZ" dirty="0"/>
              <a:t>FENZ GIS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3528E-B401-4F2C-A430-A092E7D10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54" y="362092"/>
            <a:ext cx="179087" cy="411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95775-6DC3-46A0-93C2-D96F7A5EE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26" y="327714"/>
            <a:ext cx="548569" cy="411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25815-EC03-486F-937C-9D363BE5F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941" y="1110473"/>
            <a:ext cx="1219200" cy="561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388679-4F43-45F3-8F11-32E9AEE7FB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95" y="1155667"/>
            <a:ext cx="566701" cy="41120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82FAD8-7A79-4595-9363-30F0AB41115D}"/>
              </a:ext>
            </a:extLst>
          </p:cNvPr>
          <p:cNvCxnSpPr>
            <a:cxnSpLocks/>
          </p:cNvCxnSpPr>
          <p:nvPr/>
        </p:nvCxnSpPr>
        <p:spPr>
          <a:xfrm flipH="1">
            <a:off x="4188711" y="446887"/>
            <a:ext cx="2112444" cy="578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07567-4EFD-4A15-A7B3-F38D52BAFAD3}"/>
              </a:ext>
            </a:extLst>
          </p:cNvPr>
          <p:cNvCxnSpPr>
            <a:cxnSpLocks/>
          </p:cNvCxnSpPr>
          <p:nvPr/>
        </p:nvCxnSpPr>
        <p:spPr>
          <a:xfrm flipH="1" flipV="1">
            <a:off x="4202081" y="1336809"/>
            <a:ext cx="209907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F067AA-98D4-470D-A0BA-05A78645088F}"/>
              </a:ext>
            </a:extLst>
          </p:cNvPr>
          <p:cNvCxnSpPr>
            <a:cxnSpLocks/>
          </p:cNvCxnSpPr>
          <p:nvPr/>
        </p:nvCxnSpPr>
        <p:spPr>
          <a:xfrm>
            <a:off x="4243039" y="1657458"/>
            <a:ext cx="2063751" cy="24629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758E85B-7E06-4280-B099-27E35BF7A65A}"/>
              </a:ext>
            </a:extLst>
          </p:cNvPr>
          <p:cNvGrpSpPr/>
          <p:nvPr/>
        </p:nvGrpSpPr>
        <p:grpSpPr>
          <a:xfrm>
            <a:off x="57767" y="863325"/>
            <a:ext cx="2435508" cy="1123384"/>
            <a:chOff x="311767" y="863325"/>
            <a:chExt cx="2435508" cy="11233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034B2D-B559-48A6-BAAD-AA1CB7E5CD8A}"/>
                </a:ext>
              </a:extLst>
            </p:cNvPr>
            <p:cNvSpPr txBox="1"/>
            <p:nvPr/>
          </p:nvSpPr>
          <p:spPr>
            <a:xfrm>
              <a:off x="311767" y="863325"/>
              <a:ext cx="2435508" cy="1123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Key</a:t>
              </a:r>
              <a:endParaRPr lang="en-NZ" sz="1000" dirty="0"/>
            </a:p>
            <a:p>
              <a:r>
                <a:rPr lang="en-NZ" sz="900" dirty="0"/>
                <a:t>Points and line data</a:t>
              </a:r>
            </a:p>
            <a:p>
              <a:r>
                <a:rPr lang="en-NZ" sz="900" dirty="0"/>
                <a:t>Base Layer tiles (images)</a:t>
              </a:r>
            </a:p>
            <a:p>
              <a:r>
                <a:rPr lang="en-NZ" sz="900" dirty="0"/>
                <a:t>Location tracking ( </a:t>
              </a:r>
            </a:p>
            <a:p>
              <a:r>
                <a:rPr lang="en-NZ" sz="900" dirty="0"/>
                <a:t>Mobile device tracking</a:t>
              </a:r>
            </a:p>
            <a:p>
              <a:r>
                <a:rPr lang="en-NZ" sz="900" dirty="0"/>
                <a:t>Other GIS data</a:t>
              </a:r>
            </a:p>
            <a:p>
              <a:endParaRPr lang="en-NZ" sz="1000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4FABECF-8297-40BB-8067-627ED8EF8F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487" y="1155667"/>
              <a:ext cx="54448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5AF814-8F0B-4685-BB84-3A154D51C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487" y="1286296"/>
              <a:ext cx="544483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E6B23-09E8-4696-9E30-42D3C9A3B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487" y="1425017"/>
              <a:ext cx="544483" cy="0"/>
            </a:xfrm>
            <a:prstGeom prst="straightConnector1">
              <a:avLst/>
            </a:prstGeom>
            <a:ln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242CB8-B37E-45F0-9204-966BBE9E0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487" y="1582017"/>
              <a:ext cx="544483" cy="0"/>
            </a:xfrm>
            <a:prstGeom prst="straightConnector1">
              <a:avLst/>
            </a:prstGeom>
            <a:ln>
              <a:solidFill>
                <a:srgbClr val="99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C0F079-34D5-4BE8-BBE9-AC66888E9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487" y="1726396"/>
              <a:ext cx="544483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17B3E97-DB54-444D-8362-1FDF35042FB4}"/>
              </a:ext>
            </a:extLst>
          </p:cNvPr>
          <p:cNvSpPr txBox="1"/>
          <p:nvPr/>
        </p:nvSpPr>
        <p:spPr>
          <a:xfrm>
            <a:off x="6517413" y="2429752"/>
            <a:ext cx="204439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ALPS</a:t>
            </a:r>
          </a:p>
          <a:p>
            <a:endParaRPr lang="en-NZ" dirty="0"/>
          </a:p>
          <a:p>
            <a:r>
              <a:rPr lang="en-NZ" dirty="0"/>
              <a:t>Archaeological points</a:t>
            </a:r>
          </a:p>
          <a:p>
            <a:endParaRPr lang="en-NZ" dirty="0"/>
          </a:p>
          <a:p>
            <a:r>
              <a:rPr lang="en-NZ" dirty="0"/>
              <a:t>Lifeline services</a:t>
            </a:r>
          </a:p>
          <a:p>
            <a:endParaRPr lang="en-NZ" dirty="0"/>
          </a:p>
          <a:p>
            <a:r>
              <a:rPr lang="en-NZ" dirty="0"/>
              <a:t>Incident data</a:t>
            </a:r>
          </a:p>
          <a:p>
            <a:endParaRPr lang="en-NZ" dirty="0"/>
          </a:p>
          <a:p>
            <a:r>
              <a:rPr lang="en-NZ" dirty="0"/>
              <a:t>Arena aircraft locations</a:t>
            </a:r>
          </a:p>
          <a:p>
            <a:endParaRPr lang="en-NZ" dirty="0"/>
          </a:p>
          <a:p>
            <a:r>
              <a:rPr lang="en-NZ" dirty="0"/>
              <a:t>Stakeholder land parcels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DAA6459-E8AB-492C-AB52-CFBC54CD2A7D}"/>
              </a:ext>
            </a:extLst>
          </p:cNvPr>
          <p:cNvSpPr txBox="1">
            <a:spLocks/>
          </p:cNvSpPr>
          <p:nvPr/>
        </p:nvSpPr>
        <p:spPr>
          <a:xfrm>
            <a:off x="1219292" y="3215471"/>
            <a:ext cx="1407296" cy="64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Internet data </a:t>
            </a:r>
            <a:r>
              <a:rPr lang="en-NZ" dirty="0" err="1"/>
              <a:t>eg.</a:t>
            </a:r>
            <a:r>
              <a:rPr lang="en-NZ" dirty="0"/>
              <a:t> Traffic / roadwork information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F5C44A4-85F4-438E-8939-749D2E791E0C}"/>
              </a:ext>
            </a:extLst>
          </p:cNvPr>
          <p:cNvSpPr txBox="1">
            <a:spLocks/>
          </p:cNvSpPr>
          <p:nvPr/>
        </p:nvSpPr>
        <p:spPr>
          <a:xfrm>
            <a:off x="958035" y="3564131"/>
            <a:ext cx="1007501" cy="53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685800" rtl="0" eaLnBrk="1" latinLnBrk="0" hangingPunct="1">
              <a:lnSpc>
                <a:spcPts val="12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889ED9-4392-4B67-8533-0CE8047B1105}"/>
              </a:ext>
            </a:extLst>
          </p:cNvPr>
          <p:cNvCxnSpPr>
            <a:cxnSpLocks/>
          </p:cNvCxnSpPr>
          <p:nvPr/>
        </p:nvCxnSpPr>
        <p:spPr>
          <a:xfrm flipV="1">
            <a:off x="4241006" y="529615"/>
            <a:ext cx="2080774" cy="563379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F4FB1A-5AA7-43FC-BB50-C1326A5196B3}"/>
              </a:ext>
            </a:extLst>
          </p:cNvPr>
          <p:cNvCxnSpPr>
            <a:cxnSpLocks/>
          </p:cNvCxnSpPr>
          <p:nvPr/>
        </p:nvCxnSpPr>
        <p:spPr>
          <a:xfrm>
            <a:off x="4241006" y="1425017"/>
            <a:ext cx="2060149" cy="1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2A801B3-7F90-424D-9F30-0DCDD894BB43}"/>
              </a:ext>
            </a:extLst>
          </p:cNvPr>
          <p:cNvCxnSpPr>
            <a:cxnSpLocks/>
          </p:cNvCxnSpPr>
          <p:nvPr/>
        </p:nvCxnSpPr>
        <p:spPr>
          <a:xfrm>
            <a:off x="4214813" y="1752600"/>
            <a:ext cx="2079655" cy="251944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700FF2-236E-409B-946E-9D0AFEAD514E}"/>
              </a:ext>
            </a:extLst>
          </p:cNvPr>
          <p:cNvCxnSpPr>
            <a:cxnSpLocks/>
          </p:cNvCxnSpPr>
          <p:nvPr/>
        </p:nvCxnSpPr>
        <p:spPr>
          <a:xfrm flipH="1">
            <a:off x="5395913" y="2639454"/>
            <a:ext cx="1121501" cy="34459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C26BFB5-1A3A-4ACE-8999-25C5423DB434}"/>
              </a:ext>
            </a:extLst>
          </p:cNvPr>
          <p:cNvCxnSpPr>
            <a:cxnSpLocks/>
          </p:cNvCxnSpPr>
          <p:nvPr/>
        </p:nvCxnSpPr>
        <p:spPr>
          <a:xfrm flipH="1" flipV="1">
            <a:off x="5389925" y="3782706"/>
            <a:ext cx="1077550" cy="415777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1841745-EAE3-4B25-AA23-3D7FA14BCB9E}"/>
              </a:ext>
            </a:extLst>
          </p:cNvPr>
          <p:cNvCxnSpPr>
            <a:cxnSpLocks/>
          </p:cNvCxnSpPr>
          <p:nvPr/>
        </p:nvCxnSpPr>
        <p:spPr>
          <a:xfrm flipH="1">
            <a:off x="5389925" y="3403825"/>
            <a:ext cx="1077551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1FC6AED-3062-4B19-9DB9-0E9F126B2C15}"/>
              </a:ext>
            </a:extLst>
          </p:cNvPr>
          <p:cNvCxnSpPr>
            <a:cxnSpLocks/>
          </p:cNvCxnSpPr>
          <p:nvPr/>
        </p:nvCxnSpPr>
        <p:spPr>
          <a:xfrm flipH="1">
            <a:off x="5405011" y="3046637"/>
            <a:ext cx="1112403" cy="16883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148146A-0D82-447B-8F47-CDC0CBED0E82}"/>
              </a:ext>
            </a:extLst>
          </p:cNvPr>
          <p:cNvCxnSpPr>
            <a:cxnSpLocks/>
          </p:cNvCxnSpPr>
          <p:nvPr/>
        </p:nvCxnSpPr>
        <p:spPr>
          <a:xfrm flipH="1" flipV="1">
            <a:off x="5389926" y="3614596"/>
            <a:ext cx="1112402" cy="19724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C2FAAB0-3554-4918-BE9A-B8434B40BCE4}"/>
              </a:ext>
            </a:extLst>
          </p:cNvPr>
          <p:cNvCxnSpPr>
            <a:cxnSpLocks/>
          </p:cNvCxnSpPr>
          <p:nvPr/>
        </p:nvCxnSpPr>
        <p:spPr>
          <a:xfrm flipH="1" flipV="1">
            <a:off x="5389925" y="3974444"/>
            <a:ext cx="1078788" cy="58939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8FF459A-FEB7-4E76-9C57-B1C54A2637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86" y="2839787"/>
            <a:ext cx="342450" cy="342450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A1BDF5-D791-47FE-A35D-723491406778}"/>
              </a:ext>
            </a:extLst>
          </p:cNvPr>
          <p:cNvCxnSpPr>
            <a:cxnSpLocks/>
          </p:cNvCxnSpPr>
          <p:nvPr/>
        </p:nvCxnSpPr>
        <p:spPr>
          <a:xfrm flipH="1" flipV="1">
            <a:off x="3957638" y="1726397"/>
            <a:ext cx="283368" cy="1113390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9E33CDB8-E3C0-4229-B5AB-4323FA0822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912" y="3052621"/>
            <a:ext cx="1112403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01ED-0BFF-4227-ADB4-34C673316C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627" y="1703595"/>
            <a:ext cx="594169" cy="612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39AEB-8493-4AAC-A06F-97FACB108B6C}"/>
              </a:ext>
            </a:extLst>
          </p:cNvPr>
          <p:cNvSpPr txBox="1"/>
          <p:nvPr/>
        </p:nvSpPr>
        <p:spPr>
          <a:xfrm>
            <a:off x="7252397" y="1779940"/>
            <a:ext cx="113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IMT / RCC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FC2174-81C2-4A02-9670-19F81C8C33CB}"/>
              </a:ext>
            </a:extLst>
          </p:cNvPr>
          <p:cNvSpPr txBox="1"/>
          <p:nvPr/>
        </p:nvSpPr>
        <p:spPr>
          <a:xfrm>
            <a:off x="7231279" y="1229034"/>
            <a:ext cx="165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Supporting resources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A0FA2C-2A20-4755-A187-CCC53027293A}"/>
              </a:ext>
            </a:extLst>
          </p:cNvPr>
          <p:cNvSpPr txBox="1"/>
          <p:nvPr/>
        </p:nvSpPr>
        <p:spPr>
          <a:xfrm>
            <a:off x="7544472" y="458965"/>
            <a:ext cx="165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Front line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1A32A2-E915-488F-9DEF-88DCA2616710}"/>
              </a:ext>
            </a:extLst>
          </p:cNvPr>
          <p:cNvCxnSpPr>
            <a:cxnSpLocks/>
          </p:cNvCxnSpPr>
          <p:nvPr/>
        </p:nvCxnSpPr>
        <p:spPr>
          <a:xfrm flipV="1">
            <a:off x="2185581" y="1759263"/>
            <a:ext cx="1181559" cy="1059846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140530-5351-4057-BDA5-2002BA7DAE5D}"/>
              </a:ext>
            </a:extLst>
          </p:cNvPr>
          <p:cNvCxnSpPr>
            <a:cxnSpLocks/>
          </p:cNvCxnSpPr>
          <p:nvPr/>
        </p:nvCxnSpPr>
        <p:spPr>
          <a:xfrm flipH="1">
            <a:off x="4258029" y="654050"/>
            <a:ext cx="2043126" cy="539102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932D14-2A48-4412-B381-CAB13495E267}"/>
              </a:ext>
            </a:extLst>
          </p:cNvPr>
          <p:cNvCxnSpPr>
            <a:cxnSpLocks/>
          </p:cNvCxnSpPr>
          <p:nvPr/>
        </p:nvCxnSpPr>
        <p:spPr>
          <a:xfrm flipH="1">
            <a:off x="4232006" y="1522637"/>
            <a:ext cx="2060149" cy="0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D662FF-68AC-430B-AD98-A77DB652E096}"/>
              </a:ext>
            </a:extLst>
          </p:cNvPr>
          <p:cNvCxnSpPr>
            <a:cxnSpLocks/>
          </p:cNvCxnSpPr>
          <p:nvPr/>
        </p:nvCxnSpPr>
        <p:spPr>
          <a:xfrm>
            <a:off x="3544527" y="1794349"/>
            <a:ext cx="324952" cy="1106861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82B1822-CB23-4350-8355-9035801B3F50}"/>
              </a:ext>
            </a:extLst>
          </p:cNvPr>
          <p:cNvCxnSpPr>
            <a:cxnSpLocks/>
          </p:cNvCxnSpPr>
          <p:nvPr/>
        </p:nvCxnSpPr>
        <p:spPr>
          <a:xfrm>
            <a:off x="3648182" y="1759263"/>
            <a:ext cx="331730" cy="1124007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14AB4CC-148B-4225-B3FA-0DF2318A501F}"/>
              </a:ext>
            </a:extLst>
          </p:cNvPr>
          <p:cNvCxnSpPr>
            <a:cxnSpLocks/>
          </p:cNvCxnSpPr>
          <p:nvPr/>
        </p:nvCxnSpPr>
        <p:spPr>
          <a:xfrm flipH="1" flipV="1">
            <a:off x="3773076" y="1732420"/>
            <a:ext cx="348344" cy="1143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9C2E7B3-E2C7-4953-9558-7A6C16686DD5}"/>
              </a:ext>
            </a:extLst>
          </p:cNvPr>
          <p:cNvCxnSpPr>
            <a:cxnSpLocks/>
          </p:cNvCxnSpPr>
          <p:nvPr/>
        </p:nvCxnSpPr>
        <p:spPr>
          <a:xfrm flipH="1" flipV="1">
            <a:off x="4188711" y="1851285"/>
            <a:ext cx="2032208" cy="26982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70" advTm="88000"/>
    </mc:Choice>
    <mc:Fallback xmlns="">
      <p:transition spd="slow" advTm="8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9" grpId="0"/>
      <p:bldP spid="41" grpId="0"/>
      <p:bldP spid="9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0115" y="4858703"/>
            <a:ext cx="2057400" cy="289560"/>
          </a:xfrm>
        </p:spPr>
        <p:txBody>
          <a:bodyPr/>
          <a:lstStyle/>
          <a:p>
            <a:fld id="{0EE62241-ACF6-4170-A27D-6477E8E92F89}" type="slidenum">
              <a:rPr lang="en-NZ" smtClean="0"/>
              <a:t>4</a:t>
            </a:fld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What access is available to who?</a:t>
            </a:r>
          </a:p>
          <a:p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1671" y="1448565"/>
            <a:ext cx="4084454" cy="3111600"/>
          </a:xfrm>
        </p:spPr>
        <p:txBody>
          <a:bodyPr>
            <a:normAutofit/>
          </a:bodyPr>
          <a:lstStyle/>
          <a:p>
            <a:pPr lvl="1"/>
            <a:r>
              <a:rPr lang="en-NZ" dirty="0"/>
              <a:t>18 Administrators (can issue access). One person per district as listed on the portal page. </a:t>
            </a:r>
          </a:p>
          <a:p>
            <a:pPr lvl="1"/>
            <a:r>
              <a:rPr lang="en-NZ" dirty="0"/>
              <a:t>100  Licences for Executive Officers who respond to and manage Veg fire Initial attack and a selection of others who work at a similar level such as external Air Attack Supervisors</a:t>
            </a:r>
          </a:p>
          <a:p>
            <a:pPr lvl="1"/>
            <a:r>
              <a:rPr lang="en-NZ" dirty="0"/>
              <a:t>20 Shared Licences – can be issued to somebody for up to 14 days. </a:t>
            </a:r>
          </a:p>
          <a:p>
            <a:pPr lvl="1"/>
            <a:r>
              <a:rPr lang="en-NZ" dirty="0"/>
              <a:t>Portal Access - Coordination Centres and Command Units</a:t>
            </a:r>
          </a:p>
          <a:p>
            <a:pPr lvl="1"/>
            <a:r>
              <a:rPr lang="en-NZ" dirty="0"/>
              <a:t>Tokens for temporary portal access can be issued as required. </a:t>
            </a:r>
          </a:p>
          <a:p>
            <a:pPr lvl="1"/>
            <a:r>
              <a:rPr lang="en-NZ" dirty="0"/>
              <a:t>Access will be reviewed after year one. </a:t>
            </a:r>
          </a:p>
          <a:p>
            <a:pPr marL="0" lvl="1" indent="0">
              <a:buNone/>
            </a:pPr>
            <a:endParaRPr lang="en-NZ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893" y="0"/>
            <a:ext cx="5763680" cy="4858703"/>
          </a:xfrm>
        </p:spPr>
      </p:pic>
    </p:spTree>
    <p:extLst>
      <p:ext uri="{BB962C8B-B14F-4D97-AF65-F5344CB8AC3E}">
        <p14:creationId xmlns:p14="http://schemas.microsoft.com/office/powerpoint/2010/main" val="7566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90" advTm="52000"/>
    </mc:Choice>
    <mc:Fallback xmlns="">
      <p:transition spd="med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115" y="4858703"/>
            <a:ext cx="2057400" cy="289560"/>
          </a:xfrm>
        </p:spPr>
        <p:txBody>
          <a:bodyPr/>
          <a:lstStyle/>
          <a:p>
            <a:fld id="{0EE62241-ACF6-4170-A27D-6477E8E92F89}" type="slidenum">
              <a:rPr lang="en-NZ" smtClean="0"/>
              <a:t>5</a:t>
            </a:fld>
            <a:endParaRPr lang="en-NZ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816452-B0EB-43FD-9220-0281812A11B9}"/>
              </a:ext>
            </a:extLst>
          </p:cNvPr>
          <p:cNvSpPr txBox="1">
            <a:spLocks/>
          </p:cNvSpPr>
          <p:nvPr/>
        </p:nvSpPr>
        <p:spPr>
          <a:xfrm>
            <a:off x="3788140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IMT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3BAC14-4D0A-4F88-8FD7-48A316753964}"/>
              </a:ext>
            </a:extLst>
          </p:cNvPr>
          <p:cNvSpPr txBox="1">
            <a:spLocks/>
          </p:cNvSpPr>
          <p:nvPr/>
        </p:nvSpPr>
        <p:spPr>
          <a:xfrm>
            <a:off x="6597245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NCC / RCC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FA3481-4E39-419D-B98E-9C20011D4BC5}"/>
              </a:ext>
            </a:extLst>
          </p:cNvPr>
          <p:cNvSpPr txBox="1">
            <a:spLocks/>
          </p:cNvSpPr>
          <p:nvPr/>
        </p:nvSpPr>
        <p:spPr>
          <a:xfrm>
            <a:off x="914055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Fire ground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2E27A-1A51-45A4-BB66-56654CBACFFF}"/>
              </a:ext>
            </a:extLst>
          </p:cNvPr>
          <p:cNvSpPr txBox="1"/>
          <p:nvPr/>
        </p:nvSpPr>
        <p:spPr>
          <a:xfrm>
            <a:off x="433866" y="833155"/>
            <a:ext cx="2556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Exec Officer receives call,  searches location and assesses with fire mapper recognises fire is likely to escalate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A3C80-959D-4957-A53F-E2E48C6962AD}"/>
              </a:ext>
            </a:extLst>
          </p:cNvPr>
          <p:cNvSpPr txBox="1"/>
          <p:nvPr/>
        </p:nvSpPr>
        <p:spPr>
          <a:xfrm>
            <a:off x="433866" y="1409804"/>
            <a:ext cx="2556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Exec Officer arrives &amp; becomes IA-IC of escalating fire - changes map to “shared” and adds basic features </a:t>
            </a:r>
            <a:r>
              <a:rPr lang="en-NZ" sz="1000" dirty="0" err="1"/>
              <a:t>incl</a:t>
            </a:r>
            <a:r>
              <a:rPr lang="en-NZ" sz="1000" dirty="0"/>
              <a:t> sectorisation during recon flight.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5FA1E-2E11-475F-B455-0E72D955331B}"/>
              </a:ext>
            </a:extLst>
          </p:cNvPr>
          <p:cNvSpPr txBox="1"/>
          <p:nvPr/>
        </p:nvSpPr>
        <p:spPr>
          <a:xfrm>
            <a:off x="419681" y="2133456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IA-IC arranges licences for Sector Supervisors Requests IMT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37CF3-F21E-4799-B8B8-2FE56A05DAFD}"/>
              </a:ext>
            </a:extLst>
          </p:cNvPr>
          <p:cNvSpPr txBox="1"/>
          <p:nvPr/>
        </p:nvSpPr>
        <p:spPr>
          <a:xfrm>
            <a:off x="3293765" y="2140341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IMT Gains access to map for management of the incident, and also orders a mapping specialist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0A080-82F5-4987-B861-A8CA7960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9" y="517520"/>
            <a:ext cx="775478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3800"/>
    </mc:Choice>
    <mc:Fallback xmlns="">
      <p:transition spd="slow" advTm="73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5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115" y="4858703"/>
            <a:ext cx="2057400" cy="289560"/>
          </a:xfrm>
        </p:spPr>
        <p:txBody>
          <a:bodyPr/>
          <a:lstStyle/>
          <a:p>
            <a:fld id="{0EE62241-ACF6-4170-A27D-6477E8E92F89}" type="slidenum">
              <a:rPr lang="en-NZ" smtClean="0"/>
              <a:t>6</a:t>
            </a:fld>
            <a:endParaRPr lang="en-NZ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816452-B0EB-43FD-9220-0281812A11B9}"/>
              </a:ext>
            </a:extLst>
          </p:cNvPr>
          <p:cNvSpPr txBox="1">
            <a:spLocks/>
          </p:cNvSpPr>
          <p:nvPr/>
        </p:nvSpPr>
        <p:spPr>
          <a:xfrm>
            <a:off x="3788140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IMT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3BAC14-4D0A-4F88-8FD7-48A316753964}"/>
              </a:ext>
            </a:extLst>
          </p:cNvPr>
          <p:cNvSpPr txBox="1">
            <a:spLocks/>
          </p:cNvSpPr>
          <p:nvPr/>
        </p:nvSpPr>
        <p:spPr>
          <a:xfrm>
            <a:off x="6597245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NCC / RCC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FA3481-4E39-419D-B98E-9C20011D4BC5}"/>
              </a:ext>
            </a:extLst>
          </p:cNvPr>
          <p:cNvSpPr txBox="1">
            <a:spLocks/>
          </p:cNvSpPr>
          <p:nvPr/>
        </p:nvSpPr>
        <p:spPr>
          <a:xfrm>
            <a:off x="914055" y="191290"/>
            <a:ext cx="1567719" cy="4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Fire ground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2E27A-1A51-45A4-BB66-56654CBACFFF}"/>
              </a:ext>
            </a:extLst>
          </p:cNvPr>
          <p:cNvSpPr txBox="1"/>
          <p:nvPr/>
        </p:nvSpPr>
        <p:spPr>
          <a:xfrm>
            <a:off x="433866" y="833155"/>
            <a:ext cx="2556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Exec Officer receives call,  searches location and assesses with fire mapper recognises fire is likely to escalate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A3C80-959D-4957-A53F-E2E48C6962AD}"/>
              </a:ext>
            </a:extLst>
          </p:cNvPr>
          <p:cNvSpPr txBox="1"/>
          <p:nvPr/>
        </p:nvSpPr>
        <p:spPr>
          <a:xfrm>
            <a:off x="433866" y="1409804"/>
            <a:ext cx="255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Exec Officer arrives &amp; in </a:t>
            </a:r>
            <a:r>
              <a:rPr lang="en-NZ" sz="1000"/>
              <a:t>this case becomes </a:t>
            </a:r>
            <a:r>
              <a:rPr lang="en-NZ" sz="1000" dirty="0"/>
              <a:t>IA-IC of escalating fire - changes map to “shared” and adds basic features </a:t>
            </a:r>
            <a:r>
              <a:rPr lang="en-NZ" sz="1000" dirty="0" err="1"/>
              <a:t>incl</a:t>
            </a:r>
            <a:r>
              <a:rPr lang="en-NZ" sz="1000" dirty="0"/>
              <a:t> sectorisation during recon flight.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5FA1E-2E11-475F-B455-0E72D955331B}"/>
              </a:ext>
            </a:extLst>
          </p:cNvPr>
          <p:cNvSpPr txBox="1"/>
          <p:nvPr/>
        </p:nvSpPr>
        <p:spPr>
          <a:xfrm>
            <a:off x="419681" y="2133456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IA-IC arranges licences for Sector Supervisors Requests IMT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37CF3-F21E-4799-B8B8-2FE56A05DAFD}"/>
              </a:ext>
            </a:extLst>
          </p:cNvPr>
          <p:cNvSpPr txBox="1"/>
          <p:nvPr/>
        </p:nvSpPr>
        <p:spPr>
          <a:xfrm>
            <a:off x="3293765" y="2140341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IMT Gains access to map for management of the incident, and also orders a mapping specialist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C031F-ECCB-46F6-95A8-0C53E0CF3D3D}"/>
              </a:ext>
            </a:extLst>
          </p:cNvPr>
          <p:cNvSpPr txBox="1"/>
          <p:nvPr/>
        </p:nvSpPr>
        <p:spPr>
          <a:xfrm>
            <a:off x="442104" y="2927631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Operations </a:t>
            </a:r>
            <a:r>
              <a:rPr lang="en-NZ" sz="1000" dirty="0" err="1"/>
              <a:t>Mgr</a:t>
            </a:r>
            <a:r>
              <a:rPr lang="en-NZ" sz="1000" dirty="0"/>
              <a:t>, Air Operations and Sector Supervisors keep the fireground map up to date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D2295-BCFA-4D6F-980B-A01343130F52}"/>
              </a:ext>
            </a:extLst>
          </p:cNvPr>
          <p:cNvSpPr txBox="1"/>
          <p:nvPr/>
        </p:nvSpPr>
        <p:spPr>
          <a:xfrm>
            <a:off x="6275865" y="2382151"/>
            <a:ext cx="2556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Coordination centres obtain basic situational awareness of escalating incident and provide managers, media team, etc outline of situation.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BD425-E134-43AB-B421-728F062E8BE8}"/>
              </a:ext>
            </a:extLst>
          </p:cNvPr>
          <p:cNvSpPr txBox="1"/>
          <p:nvPr/>
        </p:nvSpPr>
        <p:spPr>
          <a:xfrm>
            <a:off x="442103" y="4475432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Operations, use detailed, live maps to plan and implement tactics of the response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9F549-66C3-415A-BF4B-6A69A19F73CD}"/>
              </a:ext>
            </a:extLst>
          </p:cNvPr>
          <p:cNvSpPr txBox="1"/>
          <p:nvPr/>
        </p:nvSpPr>
        <p:spPr>
          <a:xfrm>
            <a:off x="3327179" y="2702688"/>
            <a:ext cx="255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Intelligence Unit monitors map input quality. While mapping specialist uses fire mapper to monitor current situation and uses other tools for analysis of impacts and likely incident development.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23C93-903F-4645-8D7A-F8F6811F3262}"/>
              </a:ext>
            </a:extLst>
          </p:cNvPr>
          <p:cNvSpPr txBox="1"/>
          <p:nvPr/>
        </p:nvSpPr>
        <p:spPr>
          <a:xfrm>
            <a:off x="3327179" y="3606537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PIM / Liaison able to produce maps for Public and share live maps where appropriate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38DFF0-EB0D-44A5-9173-C3D7B83A3A0D}"/>
              </a:ext>
            </a:extLst>
          </p:cNvPr>
          <p:cNvSpPr txBox="1"/>
          <p:nvPr/>
        </p:nvSpPr>
        <p:spPr>
          <a:xfrm>
            <a:off x="3324654" y="4078298"/>
            <a:ext cx="25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Mapping specialist adds features from other sources, such as thermal flights and forestry data</a:t>
            </a:r>
          </a:p>
        </p:txBody>
      </p:sp>
    </p:spTree>
    <p:extLst>
      <p:ext uri="{BB962C8B-B14F-4D97-AF65-F5344CB8AC3E}">
        <p14:creationId xmlns:p14="http://schemas.microsoft.com/office/powerpoint/2010/main" val="20548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40" advTm="73500"/>
    </mc:Choice>
    <mc:Fallback xmlns="">
      <p:transition spd="slow" advTm="7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0115" y="4858703"/>
            <a:ext cx="2057400" cy="289560"/>
          </a:xfrm>
        </p:spPr>
        <p:txBody>
          <a:bodyPr/>
          <a:lstStyle/>
          <a:p>
            <a:fld id="{0EE62241-ACF6-4170-A27D-6477E8E92F89}" type="slidenum">
              <a:rPr lang="en-NZ" smtClean="0"/>
              <a:t>7</a:t>
            </a:fld>
            <a:endParaRPr lang="en-N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9797" y="949171"/>
            <a:ext cx="4197668" cy="3396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Using the portal</a:t>
            </a:r>
            <a:r>
              <a:rPr lang="en-NZ" dirty="0"/>
              <a:t> https://portal.firefront.com.au/ </a:t>
            </a: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00666030"/>
              </p:ext>
            </p:extLst>
          </p:nvPr>
        </p:nvGraphicFramePr>
        <p:xfrm>
          <a:off x="4972052" y="623094"/>
          <a:ext cx="1820863" cy="17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1D8B466-7892-4119-8192-7718560F800F}"/>
              </a:ext>
            </a:extLst>
          </p:cNvPr>
          <p:cNvGrpSpPr/>
          <p:nvPr/>
        </p:nvGrpSpPr>
        <p:grpSpPr>
          <a:xfrm>
            <a:off x="4285981" y="2950976"/>
            <a:ext cx="3522769" cy="652202"/>
            <a:chOff x="4285981" y="2485565"/>
            <a:chExt cx="3522769" cy="6522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395234-265B-4989-8BA8-E3F3F696DD5E}"/>
                </a:ext>
              </a:extLst>
            </p:cNvPr>
            <p:cNvSpPr txBox="1"/>
            <p:nvPr/>
          </p:nvSpPr>
          <p:spPr>
            <a:xfrm>
              <a:off x="4291958" y="2485565"/>
              <a:ext cx="2277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Available current maps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A2C575-0F45-4BFC-BE96-3524CE919BF0}"/>
                </a:ext>
              </a:extLst>
            </p:cNvPr>
            <p:cNvSpPr txBox="1"/>
            <p:nvPr/>
          </p:nvSpPr>
          <p:spPr>
            <a:xfrm>
              <a:off x="4285981" y="2860768"/>
              <a:ext cx="3522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Archived Maps (removed from list on devices)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7765DF-131F-417D-8467-D659DECAF47A}"/>
              </a:ext>
            </a:extLst>
          </p:cNvPr>
          <p:cNvSpPr txBox="1"/>
          <p:nvPr/>
        </p:nvSpPr>
        <p:spPr>
          <a:xfrm>
            <a:off x="535156" y="1397796"/>
            <a:ext cx="64332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ighlight>
                  <a:srgbClr val="FFFF00"/>
                </a:highlight>
              </a:rPr>
              <a:t>Use Chrome or Microsoft Edge – Internet explorer may not have full functionality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30119-1269-4374-B1DA-EA8CF14B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574" y="2234339"/>
            <a:ext cx="2238375" cy="105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0ED52-66EC-44C6-93D3-9FAC06F1FF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573" y="3263367"/>
            <a:ext cx="2238375" cy="498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5A36B9-4D30-4299-896E-65EFD2BD2AA3}"/>
              </a:ext>
            </a:extLst>
          </p:cNvPr>
          <p:cNvSpPr txBox="1"/>
          <p:nvPr/>
        </p:nvSpPr>
        <p:spPr>
          <a:xfrm>
            <a:off x="955302" y="4060379"/>
            <a:ext cx="64332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For personal, coordination centre and ICU email accounts that have been issued FireMapper portal access go to </a:t>
            </a:r>
            <a:r>
              <a:rPr lang="en-NZ" dirty="0">
                <a:hlinkClick r:id="rId5"/>
              </a:rPr>
              <a:t>https://portal.firefront.com.au/</a:t>
            </a:r>
            <a:r>
              <a:rPr lang="en-NZ" dirty="0"/>
              <a:t> and use the forgotten password process to get started.  </a:t>
            </a:r>
          </a:p>
        </p:txBody>
      </p:sp>
    </p:spTree>
    <p:extLst>
      <p:ext uri="{BB962C8B-B14F-4D97-AF65-F5344CB8AC3E}">
        <p14:creationId xmlns:p14="http://schemas.microsoft.com/office/powerpoint/2010/main" val="18460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0" advTm="68000"/>
    </mc:Choice>
    <mc:Fallback xmlns="">
      <p:transition spd="slow" advTm="6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AB9302-CCC4-4108-B677-E8A90C6CD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884" y="931151"/>
            <a:ext cx="4197668" cy="339642"/>
          </a:xfrm>
        </p:spPr>
        <p:txBody>
          <a:bodyPr/>
          <a:lstStyle/>
          <a:p>
            <a:r>
              <a:rPr lang="en-NZ" dirty="0"/>
              <a:t>Viewing maps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A8142-8D1C-48BA-AEF2-AA99778DC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3838" y="1342354"/>
            <a:ext cx="4432526" cy="3111600"/>
          </a:xfrm>
        </p:spPr>
        <p:txBody>
          <a:bodyPr/>
          <a:lstStyle/>
          <a:p>
            <a:r>
              <a:rPr lang="en-NZ" dirty="0"/>
              <a:t>Recommended for ICP,  ICU,  RCC and stakeholder viewing:</a:t>
            </a:r>
          </a:p>
          <a:p>
            <a:pPr lvl="1"/>
            <a:r>
              <a:rPr lang="en-NZ" sz="1200" b="1" dirty="0"/>
              <a:t>Activity</a:t>
            </a:r>
            <a:r>
              <a:rPr lang="en-NZ" sz="1200" dirty="0"/>
              <a:t> – Allows Navigation to recently added features</a:t>
            </a:r>
          </a:p>
          <a:p>
            <a:pPr lvl="1"/>
            <a:r>
              <a:rPr lang="en-NZ" sz="1200" b="1" dirty="0"/>
              <a:t>Features</a:t>
            </a:r>
            <a:r>
              <a:rPr lang="en-NZ" sz="1200" dirty="0"/>
              <a:t> -  allows feature types to be turned off to manage map clutter on screen and exported maps</a:t>
            </a:r>
          </a:p>
          <a:p>
            <a:pPr lvl="1"/>
            <a:r>
              <a:rPr lang="en-NZ" sz="1200" b="1" dirty="0"/>
              <a:t>Layers</a:t>
            </a:r>
            <a:r>
              <a:rPr lang="en-NZ" sz="1200" dirty="0"/>
              <a:t> - change depending on map extent and include some near real time satellite imagery at wide extents. </a:t>
            </a:r>
          </a:p>
          <a:p>
            <a:pPr lvl="1"/>
            <a:r>
              <a:rPr lang="en-NZ" sz="1200" b="1" dirty="0"/>
              <a:t>Export -</a:t>
            </a:r>
            <a:r>
              <a:rPr lang="en-NZ" sz="1200" dirty="0"/>
              <a:t> options similar to the app - NB: Use the print preview allows edition of the Title, Key etc.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DA1E87-CC06-47D6-A18F-BFD73406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241-ACF6-4170-A27D-6477E8E92F89}" type="slidenum">
              <a:rPr lang="en-NZ" smtClean="0"/>
              <a:pPr/>
              <a:t>8</a:t>
            </a:fld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6D853-912B-4F3B-B074-DD859E1E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84" y="160377"/>
            <a:ext cx="2063974" cy="4662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108489-34F3-40CF-A714-01AC7164A92F}"/>
              </a:ext>
            </a:extLst>
          </p:cNvPr>
          <p:cNvSpPr/>
          <p:nvPr/>
        </p:nvSpPr>
        <p:spPr>
          <a:xfrm>
            <a:off x="669084" y="668823"/>
            <a:ext cx="2063974" cy="26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0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 advTm="61000"/>
    </mc:Choice>
    <mc:Fallback xmlns="">
      <p:transition spd="slow" advTm="6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8EEFA1-3DCB-4455-A6EF-62F34D14E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621375"/>
            <a:ext cx="4197668" cy="339642"/>
          </a:xfrm>
        </p:spPr>
        <p:txBody>
          <a:bodyPr/>
          <a:lstStyle/>
          <a:p>
            <a:r>
              <a:rPr lang="en-NZ" dirty="0"/>
              <a:t>Custom map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C3900-5584-48E7-899E-4F6165CF23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Select “Open Print Preview”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Edit Map Titles and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Adjust map settings </a:t>
            </a:r>
          </a:p>
          <a:p>
            <a:pPr marL="468313" lvl="1" indent="-285750"/>
            <a:r>
              <a:rPr lang="en-NZ" dirty="0"/>
              <a:t>Map size</a:t>
            </a:r>
          </a:p>
          <a:p>
            <a:pPr marL="468313" lvl="1" indent="-285750"/>
            <a:r>
              <a:rPr lang="en-NZ" dirty="0"/>
              <a:t>Grid system</a:t>
            </a:r>
          </a:p>
          <a:p>
            <a:pPr marL="468313" lvl="1" indent="-285750"/>
            <a:r>
              <a:rPr lang="en-NZ" dirty="0"/>
              <a:t>Base 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Adjust View </a:t>
            </a:r>
          </a:p>
          <a:p>
            <a:pPr marL="468313" lvl="1" indent="-285750"/>
            <a:r>
              <a:rPr lang="en-NZ" dirty="0"/>
              <a:t>Zoom</a:t>
            </a:r>
          </a:p>
          <a:p>
            <a:pPr marL="468313" lvl="1" indent="-285750"/>
            <a:r>
              <a:rPr lang="en-NZ" dirty="0"/>
              <a:t>Turn  grids on/off</a:t>
            </a:r>
          </a:p>
          <a:p>
            <a:pPr marL="468313" lvl="1" indent="-285750"/>
            <a:r>
              <a:rPr lang="en-NZ" dirty="0"/>
              <a:t>Base Layer</a:t>
            </a:r>
          </a:p>
          <a:p>
            <a:endParaRPr lang="en-NZ" dirty="0"/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2870A8-6D16-4013-AF9A-0CF250D596B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583" y="339148"/>
            <a:ext cx="1820861" cy="185213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B5D7E6-5614-4062-A82C-F84B6AB3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241-ACF6-4170-A27D-6477E8E92F89}" type="slidenum">
              <a:rPr lang="en-NZ" smtClean="0"/>
              <a:pPr/>
              <a:t>9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07E669-DC37-45FE-92A8-23DE6AA23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249" y="339148"/>
            <a:ext cx="1820863" cy="1852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3DFB2C-DC2F-410F-92E7-0C468910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65" b="16019"/>
          <a:stretch/>
        </p:blipFill>
        <p:spPr>
          <a:xfrm>
            <a:off x="5013961" y="2776628"/>
            <a:ext cx="3863340" cy="2247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3CCCD-9ED5-4974-9753-4EC7C26618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583" y="3475276"/>
            <a:ext cx="3908718" cy="4077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748E1F-7D23-4E2F-B009-92D943C866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963" y="791112"/>
            <a:ext cx="566757" cy="248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A76AD2-E067-49E9-8AEE-34BB9F307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83" y="1039361"/>
            <a:ext cx="1259830" cy="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80" advTm="38500"/>
    </mc:Choice>
    <mc:Fallback xmlns="">
      <p:transition advTm="3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Z Fi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4"/>
      </a:accent1>
      <a:accent2>
        <a:srgbClr val="180F5E"/>
      </a:accent2>
      <a:accent3>
        <a:srgbClr val="FFE70E"/>
      </a:accent3>
      <a:accent4>
        <a:srgbClr val="BFBFBF"/>
      </a:accent4>
      <a:accent5>
        <a:srgbClr val="5C78D0"/>
      </a:accent5>
      <a:accent6>
        <a:srgbClr val="F57F85"/>
      </a:accent6>
      <a:hlink>
        <a:srgbClr val="180F5E"/>
      </a:hlink>
      <a:folHlink>
        <a:srgbClr val="5C78D0"/>
      </a:folHlink>
    </a:clrScheme>
    <a:fontScheme name="NZ Fir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5E825B614BE4AB6727DAE9811E459" ma:contentTypeVersion="15" ma:contentTypeDescription="Create a new document." ma:contentTypeScope="" ma:versionID="e60ec6d91c04f53f81de7ff708cf15d4">
  <xsd:schema xmlns:xsd="http://www.w3.org/2001/XMLSchema" xmlns:xs="http://www.w3.org/2001/XMLSchema" xmlns:p="http://schemas.microsoft.com/office/2006/metadata/properties" xmlns:ns2="c4701526-6ba0-45ac-acc9-d841cd5d1ba9" xmlns:ns3="98ccf3e4-7ac9-4038-9735-978f330218aa" targetNamespace="http://schemas.microsoft.com/office/2006/metadata/properties" ma:root="true" ma:fieldsID="dd252e91c362d22888f28fa9133ef595" ns2:_="" ns3:_="">
    <xsd:import namespace="c4701526-6ba0-45ac-acc9-d841cd5d1ba9"/>
    <xsd:import namespace="98ccf3e4-7ac9-4038-9735-978f330218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01526-6ba0-45ac-acc9-d841cd5d1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b8ce30-a694-4108-9a7f-921c08d0c7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cf3e4-7ac9-4038-9735-978f330218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134287-7125-4307-9e60-9692dbd8cefb}" ma:internalName="TaxCatchAll" ma:showField="CatchAllData" ma:web="98ccf3e4-7ac9-4038-9735-978f330218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ccf3e4-7ac9-4038-9735-978f330218aa">
      <UserInfo>
        <DisplayName/>
        <AccountId xsi:nil="true"/>
        <AccountType/>
      </UserInfo>
    </SharedWithUsers>
    <lcf76f155ced4ddcb4097134ff3c332f xmlns="c4701526-6ba0-45ac-acc9-d841cd5d1ba9">
      <Terms xmlns="http://schemas.microsoft.com/office/infopath/2007/PartnerControls"/>
    </lcf76f155ced4ddcb4097134ff3c332f>
    <TaxCatchAll xmlns="98ccf3e4-7ac9-4038-9735-978f330218aa" xsi:nil="true"/>
  </documentManagement>
</p:properties>
</file>

<file path=customXml/itemProps1.xml><?xml version="1.0" encoding="utf-8"?>
<ds:datastoreItem xmlns:ds="http://schemas.openxmlformats.org/officeDocument/2006/customXml" ds:itemID="{00DC2EA0-2FEF-4020-8CB1-D0A3FF011659}"/>
</file>

<file path=customXml/itemProps2.xml><?xml version="1.0" encoding="utf-8"?>
<ds:datastoreItem xmlns:ds="http://schemas.openxmlformats.org/officeDocument/2006/customXml" ds:itemID="{E2E140EF-E956-48E3-8920-6E81D2D3C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EA8CD-BF57-4FF1-8D1F-13490A37DD4F}">
  <ds:schemaRefs>
    <ds:schemaRef ds:uri="http://schemas.microsoft.com/office/2006/documentManagement/types"/>
    <ds:schemaRef ds:uri="http://schemas.microsoft.com/office/2006/metadata/properties"/>
    <ds:schemaRef ds:uri="13204cae-efef-43b0-9b81-79fc7a765b61"/>
    <ds:schemaRef ds:uri="http://www.w3.org/XML/1998/namespace"/>
    <ds:schemaRef ds:uri="http://purl.org/dc/terms/"/>
    <ds:schemaRef ds:uri="6e3ddf6e-fc7e-4549-95a1-0b0fc37c352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9007</TotalTime>
  <Words>818</Words>
  <Application>Microsoft Office PowerPoint</Application>
  <PresentationFormat>Custom</PresentationFormat>
  <Paragraphs>118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Introduction to firemapper Enterprise </vt:lpstr>
      <vt:lpstr>Why FireMapper Enterprise?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Empson</dc:creator>
  <cp:lastModifiedBy>Renwick, Rory</cp:lastModifiedBy>
  <cp:revision>38</cp:revision>
  <dcterms:created xsi:type="dcterms:W3CDTF">2017-05-25T22:58:31Z</dcterms:created>
  <dcterms:modified xsi:type="dcterms:W3CDTF">2020-12-20T22:55:09Z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0x010100D2B5E825B614BE4AB6727DAE9811E459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